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1" r:id="rId4"/>
  </p:sldMasterIdLst>
  <p:notesMasterIdLst>
    <p:notesMasterId r:id="rId16"/>
  </p:notesMasterIdLst>
  <p:handoutMasterIdLst>
    <p:handoutMasterId r:id="rId17"/>
  </p:handoutMasterIdLst>
  <p:sldIdLst>
    <p:sldId id="256" r:id="rId5"/>
    <p:sldId id="322" r:id="rId6"/>
    <p:sldId id="321" r:id="rId7"/>
    <p:sldId id="320" r:id="rId8"/>
    <p:sldId id="324" r:id="rId9"/>
    <p:sldId id="325" r:id="rId10"/>
    <p:sldId id="323" r:id="rId11"/>
    <p:sldId id="314" r:id="rId12"/>
    <p:sldId id="317" r:id="rId13"/>
    <p:sldId id="318" r:id="rId14"/>
    <p:sldId id="316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9B0DE56A-3739-4ABE-9CFA-80F240D098A5}">
          <p14:sldIdLst>
            <p14:sldId id="256"/>
            <p14:sldId id="322"/>
            <p14:sldId id="321"/>
            <p14:sldId id="320"/>
            <p14:sldId id="324"/>
            <p14:sldId id="325"/>
            <p14:sldId id="323"/>
            <p14:sldId id="314"/>
            <p14:sldId id="317"/>
            <p14:sldId id="318"/>
            <p14:sldId id="316"/>
          </p14:sldIdLst>
        </p14:section>
        <p14:section name="template slides" id="{5A2FB102-E478-46FC-B33B-E8F47C053AB3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414" userDrawn="1">
          <p15:clr>
            <a:srgbClr val="A4A3A4"/>
          </p15:clr>
        </p15:guide>
        <p15:guide id="2" pos="1980" userDrawn="1">
          <p15:clr>
            <a:srgbClr val="A4A3A4"/>
          </p15:clr>
        </p15:guide>
        <p15:guide id="3" orient="horz" pos="187" userDrawn="1">
          <p15:clr>
            <a:srgbClr val="A4A3A4"/>
          </p15:clr>
        </p15:guide>
        <p15:guide id="5" pos="3931" userDrawn="1">
          <p15:clr>
            <a:srgbClr val="A4A3A4"/>
          </p15:clr>
        </p15:guide>
        <p15:guide id="6" orient="horz" pos="2976" userDrawn="1">
          <p15:clr>
            <a:srgbClr val="A4A3A4"/>
          </p15:clr>
        </p15:guide>
        <p15:guide id="7" orient="horz" pos="2478" userDrawn="1">
          <p15:clr>
            <a:srgbClr val="A4A3A4"/>
          </p15:clr>
        </p15:guide>
        <p15:guide id="8" orient="horz" pos="4110" userDrawn="1">
          <p15:clr>
            <a:srgbClr val="A4A3A4"/>
          </p15:clr>
        </p15:guide>
        <p15:guide id="9" orient="horz" pos="1321" userDrawn="1">
          <p15:clr>
            <a:srgbClr val="A4A3A4"/>
          </p15:clr>
        </p15:guide>
        <p15:guide id="10" orient="horz" pos="2160" userDrawn="1">
          <p15:clr>
            <a:srgbClr val="A4A3A4"/>
          </p15:clr>
        </p15:guide>
        <p15:guide id="11" pos="3840" userDrawn="1">
          <p15:clr>
            <a:srgbClr val="A4A3A4"/>
          </p15:clr>
        </p15:guide>
        <p15:guide id="12" pos="98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FC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E8A1006-E076-4E83-9B2F-B420A4BB458A}" v="150" dt="2025-05-07T13:42:19.89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1009" autoAdjust="0"/>
  </p:normalViewPr>
  <p:slideViewPr>
    <p:cSldViewPr snapToGrid="0">
      <p:cViewPr varScale="1">
        <p:scale>
          <a:sx n="45" d="100"/>
          <a:sy n="45" d="100"/>
        </p:scale>
        <p:origin x="1472" y="36"/>
      </p:cViewPr>
      <p:guideLst>
        <p:guide orient="horz" pos="414"/>
        <p:guide pos="1980"/>
        <p:guide orient="horz" pos="187"/>
        <p:guide pos="3931"/>
        <p:guide orient="horz" pos="2976"/>
        <p:guide orient="horz" pos="2478"/>
        <p:guide orient="horz" pos="4110"/>
        <p:guide orient="horz" pos="1321"/>
        <p:guide orient="horz" pos="2160"/>
        <p:guide pos="3840"/>
        <p:guide pos="982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5/10/relationships/revisionInfo" Target="revisionInfo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E50743E-5FD0-F037-A773-2734EE89D3E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A780B8A-4763-EACD-480F-07009284E82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57B1BA-A214-7042-8FC6-D07A6DAF9821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BF647CB-4659-0581-57A6-40953866D0C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FF86E4-3BDD-BD3D-2021-832E8B83B74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0DD624-8F79-DD46-BAF8-E423FCCB18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6642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B9319B-62CF-514D-9FE9-D127CE0966E6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59AABB-09CA-3946-92C7-908A31EE8F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736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fontAlgn="base"/>
            <a:r>
              <a:rPr lang="en-GB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Introduce self and background: UCL for 13 yrs; previously in industry media. Roles at UCL have all been knowledge mobiliser though not necessarily called that.</a:t>
            </a:r>
          </a:p>
          <a:p>
            <a:pPr algn="l" fontAlgn="base"/>
            <a:endParaRPr lang="en-GB" sz="2400" b="0" i="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fontAlgn="base"/>
            <a:r>
              <a:rPr lang="en-GB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Today I’ll be talking about who KB are and the vital role they play as part of the research ecosystem (milking that tree metaphor)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59AABB-09CA-3946-92C7-908A31EE8F1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5030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08D426-CD87-2CD9-378C-C1FCB01563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55ADDAD-6869-DB88-0D0C-DC812B8501A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C301D74-4B24-B1CE-F273-18AF7E0B0B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E283D2-AA29-4F64-7CD2-82A57023BC9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59AABB-09CA-3946-92C7-908A31EE8F1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816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EF6D10-E280-7E8C-3108-EB9599D5AF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8FC6CCF-341E-F082-A8A3-BE95DC9588A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7586600-748A-7185-88CB-20CCB22DE71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Very briefly as I think all here will be familiar but a quick recap on cross-disciplinarity</a:t>
            </a:r>
          </a:p>
          <a:p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Its important to recap as this is the environment/type of research activity that KB roles are most often found or associated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227482-CB0A-08E6-16E1-5C63744125D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59AABB-09CA-3946-92C7-908A31EE8F1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4899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8FB57D-1763-AA53-3C56-2C92C0B465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A7576E0-4EA3-CCC6-2DE6-A5EFD060432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6185379-6520-C16D-11EE-DCDE13155C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These support roles go by many titles, but they usually bring a specific set of skills that many of you will likely recognize in your own roles</a:t>
            </a:r>
          </a:p>
          <a:p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Quote from recent CAPE report: </a:t>
            </a:r>
            <a:r>
              <a:rPr lang="en-GB" sz="4400" dirty="0"/>
              <a:t>Hidden Talents: Core Competencies of Knowledge Mobilisers Working in Public Policy</a:t>
            </a:r>
          </a:p>
          <a:p>
            <a:r>
              <a:rPr lang="en-GB" sz="4400" dirty="0">
                <a:latin typeface="Arial" panose="020B0604020202020204" pitchFamily="34" charset="0"/>
                <a:cs typeface="Arial" panose="020B0604020202020204" pitchFamily="34" charset="0"/>
              </a:rPr>
              <a:t>Link at end and highly recommend reading</a:t>
            </a:r>
            <a:br>
              <a:rPr lang="en-GB" sz="44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sz="4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4400" dirty="0">
                <a:latin typeface="Arial" panose="020B0604020202020204" pitchFamily="34" charset="0"/>
                <a:cs typeface="Arial" panose="020B0604020202020204" pitchFamily="34" charset="0"/>
              </a:rPr>
              <a:t>looking at role within in Uni but often have similar counterparts in policy, industry or third sector organisations </a:t>
            </a:r>
          </a:p>
          <a:p>
            <a:endParaRPr lang="en-GB" sz="4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4400" dirty="0">
                <a:latin typeface="Arial" panose="020B0604020202020204" pitchFamily="34" charset="0"/>
                <a:cs typeface="Arial" panose="020B0604020202020204" pitchFamily="34" charset="0"/>
              </a:rPr>
              <a:t>So what types of skills to KBs have…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0681CB-1EE4-E96C-ABCF-6BCD147A33E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59AABB-09CA-3946-92C7-908A31EE8F1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7627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Lets look at some of the critical skills of knowledge brokers in more detail. Today I’m picking out some of the highlights but there are many more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59AABB-09CA-3946-92C7-908A31EE8F1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4283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First those that support activity within the institution, the roots </a:t>
            </a:r>
          </a:p>
          <a:p>
            <a:endParaRPr lang="en-GB" dirty="0"/>
          </a:p>
          <a:p>
            <a:r>
              <a:rPr lang="en-GB" dirty="0"/>
              <a:t>-build researcher capacity</a:t>
            </a:r>
          </a:p>
          <a:p>
            <a:r>
              <a:rPr lang="en-GB" dirty="0"/>
              <a:t>-contribute to academic activities</a:t>
            </a:r>
          </a:p>
          <a:p>
            <a:r>
              <a:rPr lang="en-GB" dirty="0"/>
              <a:t>-align researchers with external need</a:t>
            </a:r>
          </a:p>
          <a:p>
            <a:r>
              <a:rPr lang="en-GB" dirty="0"/>
              <a:t>-evaluate outcomes to improve process</a:t>
            </a:r>
          </a:p>
          <a:p>
            <a:r>
              <a:rPr lang="en-GB" dirty="0"/>
              <a:t>-support project management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59AABB-09CA-3946-92C7-908A31EE8F1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6253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GB" dirty="0"/>
              <a:t>But KB roles are also very much outward facing branching out create and sustain external partnerships and impact</a:t>
            </a:r>
          </a:p>
          <a:p>
            <a:pPr marL="0" indent="0">
              <a:buFontTx/>
              <a:buNone/>
            </a:pPr>
            <a:endParaRPr lang="en-GB" dirty="0"/>
          </a:p>
          <a:p>
            <a:pPr marL="171450" indent="-171450">
              <a:buFontTx/>
              <a:buChar char="-"/>
            </a:pPr>
            <a:r>
              <a:rPr lang="en-GB" dirty="0"/>
              <a:t>Champion research and contribute to culture</a:t>
            </a:r>
          </a:p>
          <a:p>
            <a:pPr marL="171450" indent="-171450">
              <a:buFontTx/>
              <a:buChar char="-"/>
            </a:pPr>
            <a:r>
              <a:rPr lang="en-GB" dirty="0"/>
              <a:t>Facilitate/broker interactions</a:t>
            </a:r>
          </a:p>
          <a:p>
            <a:pPr marL="171450" indent="-171450">
              <a:buFontTx/>
              <a:buChar char="-"/>
            </a:pPr>
            <a:r>
              <a:rPr lang="en-GB" dirty="0"/>
              <a:t>Build their own networks</a:t>
            </a:r>
          </a:p>
          <a:p>
            <a:pPr marL="171450" indent="-171450">
              <a:buFontTx/>
              <a:buChar char="-"/>
            </a:pPr>
            <a:r>
              <a:rPr lang="en-GB" dirty="0"/>
              <a:t>Undertake knowledge synthesis</a:t>
            </a:r>
          </a:p>
          <a:p>
            <a:pPr marL="171450" indent="-171450">
              <a:buFontTx/>
              <a:buChar char="-"/>
            </a:pPr>
            <a:r>
              <a:rPr lang="en-GB" dirty="0"/>
              <a:t>Deliver outputs</a:t>
            </a:r>
          </a:p>
          <a:p>
            <a:pPr marL="171450" indent="-171450">
              <a:buFontTx/>
              <a:buChar char="-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59AABB-09CA-3946-92C7-908A31EE8F1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4959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216838-42DA-0C97-7D3E-398CB5E6EE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09C8FBD-1685-036E-97C1-D9CBCFEFA69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EED209A-24B8-DCD7-4D27-D4116C022C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An example of work to support within an institution. </a:t>
            </a:r>
          </a:p>
          <a:p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In 2022 the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programme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underwent a transformation and has been recognized as a central priority of the UCL five yea strategic plan, as a critical delivery mechanism for challenge-led impact working, the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programme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has five new themes: Mental Health and Wellbeing, Climate Crisis, Data Empowered Societies, Inequalities and Intercultural Communication, stronger academic leaderships in the from of pro-vice provosts working together with an expanded PS team and significant institutional investment to </a:t>
            </a:r>
          </a:p>
          <a:p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CLIP – challenge-led interdisciplinary programs – what has the GC achieved and where next for challenge-led working, drawing on international and other sector examples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78A74A-E515-6387-2C46-71E6DE447E4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59AABB-09CA-3946-92C7-908A31EE8F1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5357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A61622-089F-CDCC-0DF3-7D4E686320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676D986-4882-23B5-68A3-A23167E7951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B694910-C8C2-40BA-B9B7-5D34B6BCD4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An example of the outreach of KB work.</a:t>
            </a:r>
          </a:p>
          <a:p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This project was a multi-year engagement between the BA and UCL with partners and participation from research, government departments (OAI, DfE, DCMS) and industry (PwC, Tech UK), </a:t>
            </a:r>
          </a:p>
          <a:p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started with horizon scanning, problem identification and opportunity for research input, it built engagement and collaboration between researchers and practitioners, synthesized research, discussion and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consensions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provided actionable recommendations for policy, practice and research development, and undertook wider public engagement through a series of innovative outputs (playing cards and podcasts) – in short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utailsing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the full KB skillset through the course of the project </a:t>
            </a:r>
          </a:p>
          <a:p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While the project is currently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dorment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the relationships continue to evolve creating new opportunities for engagement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528E3E-FC79-B3DF-E954-2314FC74982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59AABB-09CA-3946-92C7-908A31EE8F1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4440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85A88F-A820-B832-1565-94DE53181A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31E7CCA-2FBF-73EF-9018-FBCD0C47B35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7B41F54-A684-3BD7-D4F3-D07BD7A42A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Focus on the 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and the 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value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of the role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01125D-E177-12C0-F36E-4B7D0E4BCA8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59AABB-09CA-3946-92C7-908A31EE8F1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0846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2 line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">
            <a:extLst>
              <a:ext uri="{FF2B5EF4-FFF2-40B4-BE49-F238E27FC236}">
                <a16:creationId xmlns:a16="http://schemas.microsoft.com/office/drawing/2014/main" id="{103714CA-C107-6C53-164B-7684E018B9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4964" y="1051817"/>
            <a:ext cx="11522073" cy="936625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lnSpc>
                <a:spcPts val="4000"/>
              </a:lnSpc>
              <a:defRPr sz="36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0" name="Picture Placeholder">
            <a:extLst>
              <a:ext uri="{FF2B5EF4-FFF2-40B4-BE49-F238E27FC236}">
                <a16:creationId xmlns:a16="http://schemas.microsoft.com/office/drawing/2014/main" id="{5396710A-F47F-FE8D-FAAA-437C5A068FF0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0" y="2528889"/>
            <a:ext cx="12192000" cy="432911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166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push dir="u"/>
      </p:transition>
    </mc:Choice>
    <mc:Fallback xmlns="">
      <p:transition spd="slow">
        <p:push dir="u"/>
      </p:transition>
    </mc:Fallback>
  </mc:AlternateContent>
  <p:extLst>
    <p:ext uri="{DCECCB84-F9BA-43D5-87BE-67443E8EF086}">
      <p15:sldGuideLst xmlns:p15="http://schemas.microsoft.com/office/powerpoint/2012/main">
        <p15:guide id="3" orient="horz" pos="1593" userDrawn="1">
          <p15:clr>
            <a:srgbClr val="FBAE40"/>
          </p15:clr>
        </p15:guide>
        <p15:guide id="4" pos="3840" userDrawn="1">
          <p15:clr>
            <a:srgbClr val="FBAE40"/>
          </p15:clr>
        </p15:guide>
        <p15:guide id="5" orient="horz" pos="913" userDrawn="1">
          <p15:clr>
            <a:srgbClr val="FBAE40"/>
          </p15:clr>
        </p15:guide>
        <p15:guide id="6" orient="horz" pos="391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1 column text block with sub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47211370-1E99-8161-DB79-2B86F1DF4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657225"/>
            <a:ext cx="8569325" cy="1150938"/>
          </a:xfrm>
          <a:prstGeom prst="rect">
            <a:avLst/>
          </a:prstGeom>
        </p:spPr>
        <p:txBody>
          <a:bodyPr anchor="t" anchorCtr="0">
            <a:no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">
            <a:extLst>
              <a:ext uri="{FF2B5EF4-FFF2-40B4-BE49-F238E27FC236}">
                <a16:creationId xmlns:a16="http://schemas.microsoft.com/office/drawing/2014/main" id="{1BA58812-E39D-0978-2EE9-4D69190A44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4964" y="1808163"/>
            <a:ext cx="8569324" cy="433386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">
            <a:extLst>
              <a:ext uri="{FF2B5EF4-FFF2-40B4-BE49-F238E27FC236}">
                <a16:creationId xmlns:a16="http://schemas.microsoft.com/office/drawing/2014/main" id="{F935D9BA-7793-6761-1BA4-70A2A2C336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34964" y="2528887"/>
            <a:ext cx="8569323" cy="396081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33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push dir="u"/>
      </p:transition>
    </mc:Choice>
    <mc:Fallback xmlns="">
      <p:transition spd="slow">
        <p:push dir="u"/>
      </p:transition>
    </mc:Fallback>
  </mc:AlternateContent>
  <p:extLst>
    <p:ext uri="{DCECCB84-F9BA-43D5-87BE-67443E8EF086}">
      <p15:sldGuideLst xmlns:p15="http://schemas.microsoft.com/office/powerpoint/2012/main">
        <p15:guide id="1" orient="horz" pos="1593">
          <p15:clr>
            <a:srgbClr val="FBAE40"/>
          </p15:clr>
        </p15:guide>
        <p15:guide id="2" orient="horz" pos="414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1 column text block with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69EE1035-3964-BA7F-9F31-C7A0AD8E2D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0463" y="981075"/>
            <a:ext cx="5616574" cy="949324"/>
          </a:xfrm>
          <a:prstGeom prst="rect">
            <a:avLst/>
          </a:prstGeom>
        </p:spPr>
        <p:txBody>
          <a:bodyPr anchor="b" anchorCtr="0">
            <a:noAutofit/>
          </a:bodyPr>
          <a:lstStyle/>
          <a:p>
            <a:r>
              <a:rPr lang="en-GB"/>
              <a:t>Click to edit Master title</a:t>
            </a:r>
            <a:endParaRPr lang="en-US"/>
          </a:p>
        </p:txBody>
      </p:sp>
      <p:sp>
        <p:nvSpPr>
          <p:cNvPr id="4" name="Content Placeholder">
            <a:extLst>
              <a:ext uri="{FF2B5EF4-FFF2-40B4-BE49-F238E27FC236}">
                <a16:creationId xmlns:a16="http://schemas.microsoft.com/office/drawing/2014/main" id="{48594C8E-C0A5-168D-BB43-9FB8A8FE38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0463" y="2168525"/>
            <a:ext cx="5616574" cy="4321175"/>
          </a:xfrm>
        </p:spPr>
        <p:txBody>
          <a:bodyPr>
            <a:noAutofit/>
          </a:bodyPr>
          <a:lstStyle>
            <a:lvl1pPr>
              <a:spcAft>
                <a:spcPts val="800"/>
              </a:spcAft>
              <a:buSzPct val="120000"/>
              <a:defRPr/>
            </a:lvl1pPr>
            <a:lvl2pPr>
              <a:spcAft>
                <a:spcPts val="800"/>
              </a:spcAft>
              <a:buSzPct val="120000"/>
              <a:defRPr/>
            </a:lvl2pPr>
            <a:lvl3pPr>
              <a:spcAft>
                <a:spcPts val="800"/>
              </a:spcAft>
              <a:buSzPct val="120000"/>
              <a:defRPr/>
            </a:lvl3pPr>
            <a:lvl4pPr>
              <a:spcAft>
                <a:spcPts val="800"/>
              </a:spcAft>
              <a:buSzPct val="120000"/>
              <a:defRPr/>
            </a:lvl4pPr>
            <a:lvl5pPr>
              <a:spcAft>
                <a:spcPts val="800"/>
              </a:spcAft>
              <a:buSzPct val="120000"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Picture Placeholder">
            <a:extLst>
              <a:ext uri="{FF2B5EF4-FFF2-40B4-BE49-F238E27FC236}">
                <a16:creationId xmlns:a16="http://schemas.microsoft.com/office/drawing/2014/main" id="{8A3147D6-EDA8-BE00-EEB7-F0686812108F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334962" y="368300"/>
            <a:ext cx="5616575" cy="6121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916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push dir="u"/>
      </p:transition>
    </mc:Choice>
    <mc:Fallback xmlns="">
      <p:transition spd="slow">
        <p:push dir="u"/>
      </p:transition>
    </mc:Fallback>
  </mc:AlternateContent>
  <p:extLst>
    <p:ext uri="{DCECCB84-F9BA-43D5-87BE-67443E8EF086}">
      <p15:sldGuideLst xmlns:p15="http://schemas.microsoft.com/office/powerpoint/2012/main">
        <p15:guide id="1" orient="horz" pos="1933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2 column text bloc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614763EF-7D37-173D-C426-E02F3191D1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620712"/>
            <a:ext cx="10082212" cy="1309687"/>
          </a:xfrm>
          <a:prstGeom prst="rect">
            <a:avLst/>
          </a:prstGeom>
        </p:spPr>
        <p:txBody>
          <a:bodyPr anchor="b" anchorCtr="0">
            <a:no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">
            <a:extLst>
              <a:ext uri="{FF2B5EF4-FFF2-40B4-BE49-F238E27FC236}">
                <a16:creationId xmlns:a16="http://schemas.microsoft.com/office/drawing/2014/main" id="{4DF7C209-22A4-AA9A-CF62-77EB4EE0B3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963" y="2168524"/>
            <a:ext cx="5616575" cy="432117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9" name="Content Placeholder">
            <a:extLst>
              <a:ext uri="{FF2B5EF4-FFF2-40B4-BE49-F238E27FC236}">
                <a16:creationId xmlns:a16="http://schemas.microsoft.com/office/drawing/2014/main" id="{9599E359-8C92-A9A0-4197-2C77CC16F01A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240465" y="2168526"/>
            <a:ext cx="5616574" cy="432117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794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900">
        <p:push dir="u"/>
      </p:transition>
    </mc:Choice>
    <mc:Fallback xmlns="">
      <p:transition spd="slow">
        <p:push dir="u"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2 column text block with sub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47211370-1E99-8161-DB79-2B86F1DF4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657225"/>
            <a:ext cx="10082212" cy="1150938"/>
          </a:xfrm>
          <a:prstGeom prst="rect">
            <a:avLst/>
          </a:prstGeom>
        </p:spPr>
        <p:txBody>
          <a:bodyPr anchor="t" anchorCtr="0">
            <a:no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">
            <a:extLst>
              <a:ext uri="{FF2B5EF4-FFF2-40B4-BE49-F238E27FC236}">
                <a16:creationId xmlns:a16="http://schemas.microsoft.com/office/drawing/2014/main" id="{1BA58812-E39D-0978-2EE9-4D69190A44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4964" y="1808163"/>
            <a:ext cx="5616574" cy="433386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">
            <a:extLst>
              <a:ext uri="{FF2B5EF4-FFF2-40B4-BE49-F238E27FC236}">
                <a16:creationId xmlns:a16="http://schemas.microsoft.com/office/drawing/2014/main" id="{F935D9BA-7793-6761-1BA4-70A2A2C336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34965" y="2528887"/>
            <a:ext cx="5616574" cy="396081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">
            <a:extLst>
              <a:ext uri="{FF2B5EF4-FFF2-40B4-BE49-F238E27FC236}">
                <a16:creationId xmlns:a16="http://schemas.microsoft.com/office/drawing/2014/main" id="{682CE27D-D5E9-42F3-A233-4BD775E0F6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40462" y="1808163"/>
            <a:ext cx="5616573" cy="433386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">
            <a:extLst>
              <a:ext uri="{FF2B5EF4-FFF2-40B4-BE49-F238E27FC236}">
                <a16:creationId xmlns:a16="http://schemas.microsoft.com/office/drawing/2014/main" id="{5A01543D-1A31-EE59-5061-04BEE86E3F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40462" y="2528888"/>
            <a:ext cx="5616573" cy="396081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889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push dir="u"/>
      </p:transition>
    </mc:Choice>
    <mc:Fallback xmlns="">
      <p:transition spd="slow">
        <p:push dir="u"/>
      </p:transition>
    </mc:Fallback>
  </mc:AlternateContent>
  <p:extLst>
    <p:ext uri="{DCECCB84-F9BA-43D5-87BE-67443E8EF086}">
      <p15:sldGuideLst xmlns:p15="http://schemas.microsoft.com/office/powerpoint/2012/main">
        <p15:guide id="1" orient="horz" pos="1593">
          <p15:clr>
            <a:srgbClr val="FBAE40"/>
          </p15:clr>
        </p15:guide>
        <p15:guide id="2" orient="horz" pos="414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2 column text block with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614763EF-7D37-173D-C426-E02F3191D1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657225"/>
            <a:ext cx="10082212" cy="1150937"/>
          </a:xfrm>
          <a:prstGeom prst="rect">
            <a:avLst/>
          </a:prstGeom>
        </p:spPr>
        <p:txBody>
          <a:bodyPr anchor="t" anchorCtr="0">
            <a:no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">
            <a:extLst>
              <a:ext uri="{FF2B5EF4-FFF2-40B4-BE49-F238E27FC236}">
                <a16:creationId xmlns:a16="http://schemas.microsoft.com/office/drawing/2014/main" id="{4DF7C209-22A4-AA9A-CF62-77EB4EE0B3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963" y="4329113"/>
            <a:ext cx="5616575" cy="180022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7253490A-8F1F-CE73-096B-3B282444FD7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34964" y="1989138"/>
            <a:ext cx="5616574" cy="1979611"/>
          </a:xfrm>
        </p:spPr>
        <p:txBody>
          <a:bodyPr/>
          <a:lstStyle>
            <a:lvl1pPr marL="0" indent="0">
              <a:buFontTx/>
              <a:buNone/>
              <a:defRPr sz="3200"/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9" name="Content Placeholder">
            <a:extLst>
              <a:ext uri="{FF2B5EF4-FFF2-40B4-BE49-F238E27FC236}">
                <a16:creationId xmlns:a16="http://schemas.microsoft.com/office/drawing/2014/main" id="{9599E359-8C92-A9A0-4197-2C77CC16F01A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240465" y="4329113"/>
            <a:ext cx="5616574" cy="180022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686B6C8-A31E-F450-9219-32CAE0F32F8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40463" y="1989138"/>
            <a:ext cx="5616574" cy="1979611"/>
          </a:xfrm>
        </p:spPr>
        <p:txBody>
          <a:bodyPr/>
          <a:lstStyle>
            <a:lvl1pPr marL="0" indent="0">
              <a:buFontTx/>
              <a:buNone/>
              <a:defRPr sz="3200"/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723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push dir="u"/>
      </p:transition>
    </mc:Choice>
    <mc:Fallback xmlns="">
      <p:transition spd="slow">
        <p:push dir="u"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3 column text block with images and 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614763EF-7D37-173D-C426-E02F3191D1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657225"/>
            <a:ext cx="10082212" cy="1150937"/>
          </a:xfrm>
          <a:prstGeom prst="rect">
            <a:avLst/>
          </a:prstGeom>
        </p:spPr>
        <p:txBody>
          <a:bodyPr anchor="t" anchorCtr="0">
            <a:no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6" name="Content Placeholder">
            <a:extLst>
              <a:ext uri="{FF2B5EF4-FFF2-40B4-BE49-F238E27FC236}">
                <a16:creationId xmlns:a16="http://schemas.microsoft.com/office/drawing/2014/main" id="{1EB06B1E-F3BA-A059-E5F6-9DFED7A4EC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964" y="1989138"/>
            <a:ext cx="2662238" cy="452112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3" name="Content Placeholder">
            <a:extLst>
              <a:ext uri="{FF2B5EF4-FFF2-40B4-BE49-F238E27FC236}">
                <a16:creationId xmlns:a16="http://schemas.microsoft.com/office/drawing/2014/main" id="{B09A0109-E9EF-CD80-D15A-01C95DE8ED21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3287713" y="4349677"/>
            <a:ext cx="2665412" cy="2160586"/>
          </a:xfrm>
        </p:spPr>
        <p:txBody>
          <a:bodyPr>
            <a:noAutofit/>
          </a:bodyPr>
          <a:lstStyle>
            <a:lvl1pPr marL="180000" indent="-180000">
              <a:lnSpc>
                <a:spcPts val="1800"/>
              </a:lnSpc>
              <a:defRPr sz="1400"/>
            </a:lvl1pPr>
            <a:lvl2pPr marL="360000" indent="-180000">
              <a:lnSpc>
                <a:spcPts val="1800"/>
              </a:lnSpc>
              <a:defRPr sz="1400"/>
            </a:lvl2pPr>
            <a:lvl3pPr marL="540000" indent="-180000">
              <a:lnSpc>
                <a:spcPts val="1800"/>
              </a:lnSpc>
              <a:defRPr sz="1400"/>
            </a:lvl3pPr>
            <a:lvl4pPr marL="720000" indent="-180000">
              <a:lnSpc>
                <a:spcPts val="1800"/>
              </a:lnSpc>
              <a:defRPr sz="1400"/>
            </a:lvl4pPr>
            <a:lvl5pPr marL="900000" indent="-180000">
              <a:lnSpc>
                <a:spcPts val="1800"/>
              </a:lnSpc>
              <a:defRPr sz="14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Picture Placeholder">
            <a:extLst>
              <a:ext uri="{FF2B5EF4-FFF2-40B4-BE49-F238E27FC236}">
                <a16:creationId xmlns:a16="http://schemas.microsoft.com/office/drawing/2014/main" id="{752E9F7A-FD90-4F0B-C3F6-4F4EC1D8E512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3286126" y="1989138"/>
            <a:ext cx="2665412" cy="197961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4" name="Content Placeholder">
            <a:extLst>
              <a:ext uri="{FF2B5EF4-FFF2-40B4-BE49-F238E27FC236}">
                <a16:creationId xmlns:a16="http://schemas.microsoft.com/office/drawing/2014/main" id="{DD62F935-4C45-1CBE-46E2-DAB920FE6EFD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6238876" y="4349677"/>
            <a:ext cx="2665412" cy="2160586"/>
          </a:xfrm>
        </p:spPr>
        <p:txBody>
          <a:bodyPr>
            <a:noAutofit/>
          </a:bodyPr>
          <a:lstStyle>
            <a:lvl1pPr marL="180000" indent="-180000">
              <a:lnSpc>
                <a:spcPts val="1800"/>
              </a:lnSpc>
              <a:defRPr sz="1400"/>
            </a:lvl1pPr>
            <a:lvl2pPr marL="360000" indent="-180000">
              <a:lnSpc>
                <a:spcPts val="1800"/>
              </a:lnSpc>
              <a:defRPr sz="1400"/>
            </a:lvl2pPr>
            <a:lvl3pPr marL="540000" indent="-180000">
              <a:lnSpc>
                <a:spcPts val="1800"/>
              </a:lnSpc>
              <a:defRPr sz="1400"/>
            </a:lvl3pPr>
            <a:lvl4pPr marL="720000" indent="-180000">
              <a:lnSpc>
                <a:spcPts val="1800"/>
              </a:lnSpc>
              <a:defRPr sz="1400"/>
            </a:lvl4pPr>
            <a:lvl5pPr marL="900000" indent="-180000">
              <a:lnSpc>
                <a:spcPts val="1800"/>
              </a:lnSpc>
              <a:defRPr sz="14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410B8F06-0C45-11B8-93D4-A87F53DC361E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6240463" y="1989138"/>
            <a:ext cx="2665412" cy="197961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5" name="Content Placeholder">
            <a:extLst>
              <a:ext uri="{FF2B5EF4-FFF2-40B4-BE49-F238E27FC236}">
                <a16:creationId xmlns:a16="http://schemas.microsoft.com/office/drawing/2014/main" id="{ED6E8852-70DE-B671-D25B-DCA54E823B6C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9191626" y="4349677"/>
            <a:ext cx="2665412" cy="2160586"/>
          </a:xfrm>
        </p:spPr>
        <p:txBody>
          <a:bodyPr>
            <a:noAutofit/>
          </a:bodyPr>
          <a:lstStyle>
            <a:lvl1pPr marL="180000" indent="-180000">
              <a:lnSpc>
                <a:spcPts val="1800"/>
              </a:lnSpc>
              <a:defRPr sz="1400"/>
            </a:lvl1pPr>
            <a:lvl2pPr marL="360000" indent="-180000">
              <a:lnSpc>
                <a:spcPts val="1800"/>
              </a:lnSpc>
              <a:defRPr sz="1400"/>
            </a:lvl2pPr>
            <a:lvl3pPr marL="540000" indent="-180000">
              <a:lnSpc>
                <a:spcPts val="1800"/>
              </a:lnSpc>
              <a:defRPr sz="1400"/>
            </a:lvl3pPr>
            <a:lvl4pPr marL="720000" indent="-180000">
              <a:lnSpc>
                <a:spcPts val="1800"/>
              </a:lnSpc>
              <a:defRPr sz="1400"/>
            </a:lvl4pPr>
            <a:lvl5pPr marL="900000" indent="-180000">
              <a:lnSpc>
                <a:spcPts val="1800"/>
              </a:lnSpc>
              <a:defRPr sz="14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Picture Placeholder">
            <a:extLst>
              <a:ext uri="{FF2B5EF4-FFF2-40B4-BE49-F238E27FC236}">
                <a16:creationId xmlns:a16="http://schemas.microsoft.com/office/drawing/2014/main" id="{DB4C9CC2-ECED-1363-E1F0-1699C8AEB18D}"/>
              </a:ext>
            </a:extLst>
          </p:cNvPr>
          <p:cNvSpPr>
            <a:spLocks noGrp="1"/>
          </p:cNvSpPr>
          <p:nvPr>
            <p:ph type="pic" idx="16"/>
          </p:nvPr>
        </p:nvSpPr>
        <p:spPr>
          <a:xfrm>
            <a:off x="9190038" y="1989138"/>
            <a:ext cx="2665412" cy="197961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882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push dir="u"/>
      </p:transition>
    </mc:Choice>
    <mc:Fallback xmlns="">
      <p:transition spd="slow">
        <p:push dir="u"/>
      </p:transition>
    </mc:Fallback>
  </mc:AlternateContent>
  <p:extLst>
    <p:ext uri="{DCECCB84-F9BA-43D5-87BE-67443E8EF086}">
      <p15:sldGuideLst xmlns:p15="http://schemas.microsoft.com/office/powerpoint/2012/main">
        <p15:guide id="1" orient="horz" pos="1253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4 column text block with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614763EF-7D37-173D-C426-E02F3191D1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657225"/>
            <a:ext cx="10082212" cy="1150937"/>
          </a:xfrm>
          <a:prstGeom prst="rect">
            <a:avLst/>
          </a:prstGeom>
        </p:spPr>
        <p:txBody>
          <a:bodyPr anchor="t" anchorCtr="0">
            <a:no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">
            <a:extLst>
              <a:ext uri="{FF2B5EF4-FFF2-40B4-BE49-F238E27FC236}">
                <a16:creationId xmlns:a16="http://schemas.microsoft.com/office/drawing/2014/main" id="{4DF7C209-22A4-AA9A-CF62-77EB4EE0B3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964" y="4349676"/>
            <a:ext cx="2665412" cy="2160587"/>
          </a:xfrm>
        </p:spPr>
        <p:txBody>
          <a:bodyPr>
            <a:noAutofit/>
          </a:bodyPr>
          <a:lstStyle>
            <a:lvl1pPr marL="180000" indent="-180000">
              <a:lnSpc>
                <a:spcPts val="1800"/>
              </a:lnSpc>
              <a:defRPr sz="1400"/>
            </a:lvl1pPr>
            <a:lvl2pPr marL="360000" indent="-180000">
              <a:lnSpc>
                <a:spcPts val="1800"/>
              </a:lnSpc>
              <a:defRPr sz="1400"/>
            </a:lvl2pPr>
            <a:lvl3pPr marL="540000" indent="-180000">
              <a:lnSpc>
                <a:spcPts val="1800"/>
              </a:lnSpc>
              <a:defRPr sz="1400"/>
            </a:lvl3pPr>
            <a:lvl4pPr marL="720000" indent="-180000">
              <a:lnSpc>
                <a:spcPts val="1800"/>
              </a:lnSpc>
              <a:defRPr sz="1400"/>
            </a:lvl4pPr>
            <a:lvl5pPr marL="900000" indent="-180000">
              <a:lnSpc>
                <a:spcPts val="1800"/>
              </a:lnSpc>
              <a:defRPr sz="14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Picture Placeholder">
            <a:extLst>
              <a:ext uri="{FF2B5EF4-FFF2-40B4-BE49-F238E27FC236}">
                <a16:creationId xmlns:a16="http://schemas.microsoft.com/office/drawing/2014/main" id="{57E1EFD4-4E01-30C5-203A-017E32C45378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334963" y="1989138"/>
            <a:ext cx="2665412" cy="197961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3" name="Content Placeholder">
            <a:extLst>
              <a:ext uri="{FF2B5EF4-FFF2-40B4-BE49-F238E27FC236}">
                <a16:creationId xmlns:a16="http://schemas.microsoft.com/office/drawing/2014/main" id="{B09A0109-E9EF-CD80-D15A-01C95DE8ED21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3287713" y="4349677"/>
            <a:ext cx="2665412" cy="2160586"/>
          </a:xfrm>
        </p:spPr>
        <p:txBody>
          <a:bodyPr>
            <a:noAutofit/>
          </a:bodyPr>
          <a:lstStyle>
            <a:lvl1pPr marL="180000" indent="-180000">
              <a:lnSpc>
                <a:spcPts val="1800"/>
              </a:lnSpc>
              <a:defRPr sz="1400"/>
            </a:lvl1pPr>
            <a:lvl2pPr marL="360000" indent="-180000">
              <a:lnSpc>
                <a:spcPts val="1800"/>
              </a:lnSpc>
              <a:defRPr sz="1400"/>
            </a:lvl2pPr>
            <a:lvl3pPr marL="540000" indent="-180000">
              <a:lnSpc>
                <a:spcPts val="1800"/>
              </a:lnSpc>
              <a:defRPr sz="1400"/>
            </a:lvl3pPr>
            <a:lvl4pPr marL="720000" indent="-180000">
              <a:lnSpc>
                <a:spcPts val="1800"/>
              </a:lnSpc>
              <a:defRPr sz="1400"/>
            </a:lvl4pPr>
            <a:lvl5pPr marL="900000" indent="-180000">
              <a:lnSpc>
                <a:spcPts val="1800"/>
              </a:lnSpc>
              <a:defRPr sz="14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Picture Placeholder">
            <a:extLst>
              <a:ext uri="{FF2B5EF4-FFF2-40B4-BE49-F238E27FC236}">
                <a16:creationId xmlns:a16="http://schemas.microsoft.com/office/drawing/2014/main" id="{752E9F7A-FD90-4F0B-C3F6-4F4EC1D8E512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3286126" y="1989138"/>
            <a:ext cx="2665412" cy="197961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4" name="Content Placeholder">
            <a:extLst>
              <a:ext uri="{FF2B5EF4-FFF2-40B4-BE49-F238E27FC236}">
                <a16:creationId xmlns:a16="http://schemas.microsoft.com/office/drawing/2014/main" id="{DD62F935-4C45-1CBE-46E2-DAB920FE6EFD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6238876" y="4349677"/>
            <a:ext cx="2665412" cy="2160586"/>
          </a:xfrm>
        </p:spPr>
        <p:txBody>
          <a:bodyPr>
            <a:noAutofit/>
          </a:bodyPr>
          <a:lstStyle>
            <a:lvl1pPr marL="180000" indent="-180000">
              <a:lnSpc>
                <a:spcPts val="1800"/>
              </a:lnSpc>
              <a:defRPr sz="1400"/>
            </a:lvl1pPr>
            <a:lvl2pPr marL="360000" indent="-180000">
              <a:lnSpc>
                <a:spcPts val="1800"/>
              </a:lnSpc>
              <a:defRPr sz="1400"/>
            </a:lvl2pPr>
            <a:lvl3pPr marL="540000" indent="-180000">
              <a:lnSpc>
                <a:spcPts val="1800"/>
              </a:lnSpc>
              <a:defRPr sz="1400"/>
            </a:lvl3pPr>
            <a:lvl4pPr marL="720000" indent="-180000">
              <a:lnSpc>
                <a:spcPts val="1800"/>
              </a:lnSpc>
              <a:defRPr sz="1400"/>
            </a:lvl4pPr>
            <a:lvl5pPr marL="900000" indent="-180000">
              <a:lnSpc>
                <a:spcPts val="1800"/>
              </a:lnSpc>
              <a:defRPr sz="14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410B8F06-0C45-11B8-93D4-A87F53DC361E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6240463" y="1989138"/>
            <a:ext cx="2665412" cy="197961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5" name="Content Placeholder">
            <a:extLst>
              <a:ext uri="{FF2B5EF4-FFF2-40B4-BE49-F238E27FC236}">
                <a16:creationId xmlns:a16="http://schemas.microsoft.com/office/drawing/2014/main" id="{ED6E8852-70DE-B671-D25B-DCA54E823B6C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9191626" y="4349677"/>
            <a:ext cx="2665412" cy="2160586"/>
          </a:xfrm>
        </p:spPr>
        <p:txBody>
          <a:bodyPr>
            <a:noAutofit/>
          </a:bodyPr>
          <a:lstStyle>
            <a:lvl1pPr marL="180000" indent="-180000">
              <a:lnSpc>
                <a:spcPts val="1800"/>
              </a:lnSpc>
              <a:defRPr sz="1400"/>
            </a:lvl1pPr>
            <a:lvl2pPr marL="360000" indent="-180000">
              <a:lnSpc>
                <a:spcPts val="1800"/>
              </a:lnSpc>
              <a:defRPr sz="1400"/>
            </a:lvl2pPr>
            <a:lvl3pPr marL="540000" indent="-180000">
              <a:lnSpc>
                <a:spcPts val="1800"/>
              </a:lnSpc>
              <a:defRPr sz="1400"/>
            </a:lvl3pPr>
            <a:lvl4pPr marL="720000" indent="-180000">
              <a:lnSpc>
                <a:spcPts val="1800"/>
              </a:lnSpc>
              <a:defRPr sz="1400"/>
            </a:lvl4pPr>
            <a:lvl5pPr marL="900000" indent="-180000">
              <a:lnSpc>
                <a:spcPts val="1800"/>
              </a:lnSpc>
              <a:defRPr sz="14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Picture Placeholder">
            <a:extLst>
              <a:ext uri="{FF2B5EF4-FFF2-40B4-BE49-F238E27FC236}">
                <a16:creationId xmlns:a16="http://schemas.microsoft.com/office/drawing/2014/main" id="{DB4C9CC2-ECED-1363-E1F0-1699C8AEB18D}"/>
              </a:ext>
            </a:extLst>
          </p:cNvPr>
          <p:cNvSpPr>
            <a:spLocks noGrp="1"/>
          </p:cNvSpPr>
          <p:nvPr>
            <p:ph type="pic" idx="16"/>
          </p:nvPr>
        </p:nvSpPr>
        <p:spPr>
          <a:xfrm>
            <a:off x="9190038" y="1989138"/>
            <a:ext cx="2665412" cy="197961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969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push dir="u"/>
      </p:transition>
    </mc:Choice>
    <mc:Fallback xmlns="">
      <p:transition spd="slow">
        <p:push dir="u"/>
      </p:transition>
    </mc:Fallback>
  </mc:AlternateContent>
  <p:extLst>
    <p:ext uri="{DCECCB84-F9BA-43D5-87BE-67443E8EF086}">
      <p15:sldGuideLst xmlns:p15="http://schemas.microsoft.com/office/powerpoint/2012/main">
        <p15:guide id="1" orient="horz" pos="1253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3 column text block with intro n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614763EF-7D37-173D-C426-E02F3191D1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657225"/>
            <a:ext cx="10082212" cy="1150937"/>
          </a:xfrm>
          <a:prstGeom prst="rect">
            <a:avLst/>
          </a:prstGeom>
        </p:spPr>
        <p:txBody>
          <a:bodyPr anchor="t" anchorCtr="0">
            <a:no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6" name="Content Placeholder">
            <a:extLst>
              <a:ext uri="{FF2B5EF4-FFF2-40B4-BE49-F238E27FC236}">
                <a16:creationId xmlns:a16="http://schemas.microsoft.com/office/drawing/2014/main" id="{1EB06B1E-F3BA-A059-E5F6-9DFED7A4EC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964" y="1989138"/>
            <a:ext cx="2662238" cy="452112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3" name="Content Placeholder">
            <a:extLst>
              <a:ext uri="{FF2B5EF4-FFF2-40B4-BE49-F238E27FC236}">
                <a16:creationId xmlns:a16="http://schemas.microsoft.com/office/drawing/2014/main" id="{B09A0109-E9EF-CD80-D15A-01C95DE8ED21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3287713" y="1989138"/>
            <a:ext cx="2665412" cy="4521125"/>
          </a:xfrm>
          <a:solidFill>
            <a:schemeClr val="bg2">
              <a:alpha val="20000"/>
            </a:schemeClr>
          </a:solidFill>
        </p:spPr>
        <p:txBody>
          <a:bodyPr lIns="108000" tIns="108000" rIns="108000">
            <a:noAutofit/>
          </a:bodyPr>
          <a:lstStyle>
            <a:lvl1pPr marL="180000" indent="-180000">
              <a:lnSpc>
                <a:spcPts val="1800"/>
              </a:lnSpc>
              <a:buClr>
                <a:schemeClr val="tx1"/>
              </a:buClr>
              <a:defRPr sz="1400"/>
            </a:lvl1pPr>
            <a:lvl2pPr marL="360000" indent="-180000">
              <a:lnSpc>
                <a:spcPts val="1800"/>
              </a:lnSpc>
              <a:buClr>
                <a:schemeClr val="tx1"/>
              </a:buClr>
              <a:defRPr sz="1400"/>
            </a:lvl2pPr>
            <a:lvl3pPr marL="540000" indent="-180000">
              <a:lnSpc>
                <a:spcPts val="1800"/>
              </a:lnSpc>
              <a:buClr>
                <a:schemeClr val="tx1"/>
              </a:buClr>
              <a:defRPr sz="1400"/>
            </a:lvl3pPr>
            <a:lvl4pPr marL="720000" indent="-180000">
              <a:lnSpc>
                <a:spcPts val="1800"/>
              </a:lnSpc>
              <a:buClr>
                <a:schemeClr val="tx1"/>
              </a:buClr>
              <a:defRPr sz="1400"/>
            </a:lvl4pPr>
            <a:lvl5pPr marL="900000" indent="-180000">
              <a:lnSpc>
                <a:spcPts val="1800"/>
              </a:lnSpc>
              <a:buClr>
                <a:schemeClr val="tx1"/>
              </a:buClr>
              <a:defRPr sz="14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8" name="Content Placeholder">
            <a:extLst>
              <a:ext uri="{FF2B5EF4-FFF2-40B4-BE49-F238E27FC236}">
                <a16:creationId xmlns:a16="http://schemas.microsoft.com/office/drawing/2014/main" id="{1CC096ED-A50C-FAC5-A370-9D64273E9184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6240463" y="1989138"/>
            <a:ext cx="2665412" cy="4521125"/>
          </a:xfrm>
          <a:solidFill>
            <a:schemeClr val="bg2">
              <a:alpha val="20000"/>
            </a:schemeClr>
          </a:solidFill>
        </p:spPr>
        <p:txBody>
          <a:bodyPr lIns="108000" tIns="108000" rIns="108000">
            <a:noAutofit/>
          </a:bodyPr>
          <a:lstStyle>
            <a:lvl1pPr marL="180000" indent="-180000">
              <a:lnSpc>
                <a:spcPts val="1800"/>
              </a:lnSpc>
              <a:buClr>
                <a:schemeClr val="tx1"/>
              </a:buClr>
              <a:defRPr sz="1400"/>
            </a:lvl1pPr>
            <a:lvl2pPr marL="360000" indent="-180000">
              <a:lnSpc>
                <a:spcPts val="1800"/>
              </a:lnSpc>
              <a:buClr>
                <a:schemeClr val="tx1"/>
              </a:buClr>
              <a:defRPr sz="1400"/>
            </a:lvl2pPr>
            <a:lvl3pPr marL="540000" indent="-180000">
              <a:lnSpc>
                <a:spcPts val="1800"/>
              </a:lnSpc>
              <a:buClr>
                <a:schemeClr val="tx1"/>
              </a:buClr>
              <a:defRPr sz="1400"/>
            </a:lvl3pPr>
            <a:lvl4pPr marL="720000" indent="-180000">
              <a:lnSpc>
                <a:spcPts val="1800"/>
              </a:lnSpc>
              <a:buClr>
                <a:schemeClr val="tx1"/>
              </a:buClr>
              <a:defRPr sz="1400"/>
            </a:lvl4pPr>
            <a:lvl5pPr marL="900000" indent="-180000">
              <a:lnSpc>
                <a:spcPts val="1800"/>
              </a:lnSpc>
              <a:buClr>
                <a:schemeClr val="tx1"/>
              </a:buClr>
              <a:defRPr sz="14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9" name="Content Placeholder">
            <a:extLst>
              <a:ext uri="{FF2B5EF4-FFF2-40B4-BE49-F238E27FC236}">
                <a16:creationId xmlns:a16="http://schemas.microsoft.com/office/drawing/2014/main" id="{081FA143-C6F9-1BFE-9474-F78A38DFC254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9191624" y="1989138"/>
            <a:ext cx="2665412" cy="4521125"/>
          </a:xfrm>
          <a:solidFill>
            <a:schemeClr val="bg2">
              <a:alpha val="20000"/>
            </a:schemeClr>
          </a:solidFill>
        </p:spPr>
        <p:txBody>
          <a:bodyPr lIns="108000" tIns="108000" rIns="108000">
            <a:noAutofit/>
          </a:bodyPr>
          <a:lstStyle>
            <a:lvl1pPr marL="180000" indent="-180000">
              <a:lnSpc>
                <a:spcPts val="1800"/>
              </a:lnSpc>
              <a:buClr>
                <a:schemeClr val="tx1"/>
              </a:buClr>
              <a:defRPr sz="1400"/>
            </a:lvl1pPr>
            <a:lvl2pPr marL="360000" indent="-180000">
              <a:lnSpc>
                <a:spcPts val="1800"/>
              </a:lnSpc>
              <a:buClr>
                <a:schemeClr val="tx1"/>
              </a:buClr>
              <a:defRPr sz="1400"/>
            </a:lvl2pPr>
            <a:lvl3pPr marL="540000" indent="-180000">
              <a:lnSpc>
                <a:spcPts val="1800"/>
              </a:lnSpc>
              <a:buClr>
                <a:schemeClr val="tx1"/>
              </a:buClr>
              <a:defRPr sz="1400"/>
            </a:lvl3pPr>
            <a:lvl4pPr marL="720000" indent="-180000">
              <a:lnSpc>
                <a:spcPts val="1800"/>
              </a:lnSpc>
              <a:buClr>
                <a:schemeClr val="tx1"/>
              </a:buClr>
              <a:defRPr sz="1400"/>
            </a:lvl4pPr>
            <a:lvl5pPr marL="900000" indent="-180000">
              <a:lnSpc>
                <a:spcPts val="1800"/>
              </a:lnSpc>
              <a:buClr>
                <a:schemeClr val="tx1"/>
              </a:buClr>
              <a:defRPr sz="14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275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push dir="u"/>
      </p:transition>
    </mc:Choice>
    <mc:Fallback xmlns="">
      <p:transition spd="slow">
        <p:push dir="u"/>
      </p:transition>
    </mc:Fallback>
  </mc:AlternateContent>
  <p:extLst>
    <p:ext uri="{DCECCB84-F9BA-43D5-87BE-67443E8EF086}">
      <p15:sldGuideLst xmlns:p15="http://schemas.microsoft.com/office/powerpoint/2012/main">
        <p15:guide id="1" orient="horz" pos="1253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4 column text block n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614763EF-7D37-173D-C426-E02F3191D1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657225"/>
            <a:ext cx="10082212" cy="1150937"/>
          </a:xfrm>
          <a:prstGeom prst="rect">
            <a:avLst/>
          </a:prstGeom>
        </p:spPr>
        <p:txBody>
          <a:bodyPr anchor="t" anchorCtr="0">
            <a:no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1" name="Content Placeholder">
            <a:extLst>
              <a:ext uri="{FF2B5EF4-FFF2-40B4-BE49-F238E27FC236}">
                <a16:creationId xmlns:a16="http://schemas.microsoft.com/office/drawing/2014/main" id="{0AB17FA8-7181-A78B-586A-C91BACDCA3DC}"/>
              </a:ext>
            </a:extLst>
          </p:cNvPr>
          <p:cNvSpPr>
            <a:spLocks noGrp="1"/>
          </p:cNvSpPr>
          <p:nvPr>
            <p:ph idx="22"/>
          </p:nvPr>
        </p:nvSpPr>
        <p:spPr>
          <a:xfrm>
            <a:off x="334963" y="1989138"/>
            <a:ext cx="2665412" cy="4521125"/>
          </a:xfrm>
          <a:solidFill>
            <a:schemeClr val="bg2">
              <a:alpha val="20000"/>
            </a:schemeClr>
          </a:solidFill>
        </p:spPr>
        <p:txBody>
          <a:bodyPr lIns="108000" tIns="108000" rIns="108000">
            <a:noAutofit/>
          </a:bodyPr>
          <a:lstStyle>
            <a:lvl1pPr marL="180000" indent="-180000">
              <a:lnSpc>
                <a:spcPts val="1800"/>
              </a:lnSpc>
              <a:buClr>
                <a:schemeClr val="tx1"/>
              </a:buClr>
              <a:defRPr sz="1400"/>
            </a:lvl1pPr>
            <a:lvl2pPr marL="360000" indent="-180000">
              <a:lnSpc>
                <a:spcPts val="1800"/>
              </a:lnSpc>
              <a:buClr>
                <a:schemeClr val="tx1"/>
              </a:buClr>
              <a:defRPr sz="1400"/>
            </a:lvl2pPr>
            <a:lvl3pPr marL="540000" indent="-180000">
              <a:lnSpc>
                <a:spcPts val="1800"/>
              </a:lnSpc>
              <a:buClr>
                <a:schemeClr val="tx1"/>
              </a:buClr>
              <a:defRPr sz="1400"/>
            </a:lvl3pPr>
            <a:lvl4pPr marL="720000" indent="-180000">
              <a:lnSpc>
                <a:spcPts val="1800"/>
              </a:lnSpc>
              <a:buClr>
                <a:schemeClr val="tx1"/>
              </a:buClr>
              <a:defRPr sz="1400"/>
            </a:lvl4pPr>
            <a:lvl5pPr marL="900000" indent="-180000">
              <a:lnSpc>
                <a:spcPts val="1800"/>
              </a:lnSpc>
              <a:buClr>
                <a:schemeClr val="tx1"/>
              </a:buClr>
              <a:defRPr sz="14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">
            <a:extLst>
              <a:ext uri="{FF2B5EF4-FFF2-40B4-BE49-F238E27FC236}">
                <a16:creationId xmlns:a16="http://schemas.microsoft.com/office/drawing/2014/main" id="{2D11C6D2-34FB-1D8B-E178-DC2FF71831CE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3287713" y="1989138"/>
            <a:ext cx="2665412" cy="4521125"/>
          </a:xfrm>
          <a:solidFill>
            <a:schemeClr val="bg2">
              <a:alpha val="20000"/>
            </a:schemeClr>
          </a:solidFill>
        </p:spPr>
        <p:txBody>
          <a:bodyPr lIns="108000" tIns="108000" rIns="108000">
            <a:noAutofit/>
          </a:bodyPr>
          <a:lstStyle>
            <a:lvl1pPr marL="180000" indent="-180000">
              <a:lnSpc>
                <a:spcPts val="1800"/>
              </a:lnSpc>
              <a:buClr>
                <a:schemeClr val="tx1"/>
              </a:buClr>
              <a:defRPr sz="1400"/>
            </a:lvl1pPr>
            <a:lvl2pPr marL="360000" indent="-180000">
              <a:lnSpc>
                <a:spcPts val="1800"/>
              </a:lnSpc>
              <a:buClr>
                <a:schemeClr val="tx1"/>
              </a:buClr>
              <a:defRPr sz="1400"/>
            </a:lvl2pPr>
            <a:lvl3pPr marL="540000" indent="-180000">
              <a:lnSpc>
                <a:spcPts val="1800"/>
              </a:lnSpc>
              <a:buClr>
                <a:schemeClr val="tx1"/>
              </a:buClr>
              <a:defRPr sz="1400"/>
            </a:lvl3pPr>
            <a:lvl4pPr marL="720000" indent="-180000">
              <a:lnSpc>
                <a:spcPts val="1800"/>
              </a:lnSpc>
              <a:buClr>
                <a:schemeClr val="tx1"/>
              </a:buClr>
              <a:defRPr sz="1400"/>
            </a:lvl4pPr>
            <a:lvl5pPr marL="900000" indent="-180000">
              <a:lnSpc>
                <a:spcPts val="1800"/>
              </a:lnSpc>
              <a:buClr>
                <a:schemeClr val="tx1"/>
              </a:buClr>
              <a:defRPr sz="14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Content Placeholder">
            <a:extLst>
              <a:ext uri="{FF2B5EF4-FFF2-40B4-BE49-F238E27FC236}">
                <a16:creationId xmlns:a16="http://schemas.microsoft.com/office/drawing/2014/main" id="{313FBB65-10E9-E9EB-2104-DE6B52C991EE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6240463" y="1989138"/>
            <a:ext cx="2665412" cy="4521125"/>
          </a:xfrm>
          <a:solidFill>
            <a:schemeClr val="bg2">
              <a:alpha val="20000"/>
            </a:schemeClr>
          </a:solidFill>
        </p:spPr>
        <p:txBody>
          <a:bodyPr lIns="108000" tIns="108000" rIns="108000">
            <a:noAutofit/>
          </a:bodyPr>
          <a:lstStyle>
            <a:lvl1pPr marL="180000" indent="-180000">
              <a:lnSpc>
                <a:spcPts val="1800"/>
              </a:lnSpc>
              <a:buClr>
                <a:schemeClr val="tx1"/>
              </a:buClr>
              <a:defRPr sz="1400"/>
            </a:lvl1pPr>
            <a:lvl2pPr marL="360000" indent="-180000">
              <a:lnSpc>
                <a:spcPts val="1800"/>
              </a:lnSpc>
              <a:buClr>
                <a:schemeClr val="tx1"/>
              </a:buClr>
              <a:defRPr sz="1400"/>
            </a:lvl2pPr>
            <a:lvl3pPr marL="540000" indent="-180000">
              <a:lnSpc>
                <a:spcPts val="1800"/>
              </a:lnSpc>
              <a:buClr>
                <a:schemeClr val="tx1"/>
              </a:buClr>
              <a:defRPr sz="1400"/>
            </a:lvl3pPr>
            <a:lvl4pPr marL="720000" indent="-180000">
              <a:lnSpc>
                <a:spcPts val="1800"/>
              </a:lnSpc>
              <a:buClr>
                <a:schemeClr val="tx1"/>
              </a:buClr>
              <a:defRPr sz="1400"/>
            </a:lvl4pPr>
            <a:lvl5pPr marL="900000" indent="-180000">
              <a:lnSpc>
                <a:spcPts val="1800"/>
              </a:lnSpc>
              <a:buClr>
                <a:schemeClr val="tx1"/>
              </a:buClr>
              <a:defRPr sz="14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9" name="Content Placeholder">
            <a:extLst>
              <a:ext uri="{FF2B5EF4-FFF2-40B4-BE49-F238E27FC236}">
                <a16:creationId xmlns:a16="http://schemas.microsoft.com/office/drawing/2014/main" id="{86E3C3E6-77DF-29A2-0816-CA18DF5988C3}"/>
              </a:ext>
            </a:extLst>
          </p:cNvPr>
          <p:cNvSpPr>
            <a:spLocks noGrp="1"/>
          </p:cNvSpPr>
          <p:nvPr>
            <p:ph idx="21"/>
          </p:nvPr>
        </p:nvSpPr>
        <p:spPr>
          <a:xfrm>
            <a:off x="9193213" y="1989138"/>
            <a:ext cx="2665412" cy="4521125"/>
          </a:xfrm>
          <a:solidFill>
            <a:schemeClr val="bg2">
              <a:alpha val="20000"/>
            </a:schemeClr>
          </a:solidFill>
        </p:spPr>
        <p:txBody>
          <a:bodyPr lIns="108000" tIns="108000" rIns="108000">
            <a:noAutofit/>
          </a:bodyPr>
          <a:lstStyle>
            <a:lvl1pPr marL="180000" indent="-180000">
              <a:lnSpc>
                <a:spcPts val="1800"/>
              </a:lnSpc>
              <a:buClr>
                <a:schemeClr val="tx1"/>
              </a:buClr>
              <a:defRPr sz="1400"/>
            </a:lvl1pPr>
            <a:lvl2pPr marL="360000" indent="-180000">
              <a:lnSpc>
                <a:spcPts val="1800"/>
              </a:lnSpc>
              <a:buClr>
                <a:schemeClr val="tx1"/>
              </a:buClr>
              <a:defRPr sz="1400"/>
            </a:lvl2pPr>
            <a:lvl3pPr marL="540000" indent="-180000">
              <a:lnSpc>
                <a:spcPts val="1800"/>
              </a:lnSpc>
              <a:buClr>
                <a:schemeClr val="tx1"/>
              </a:buClr>
              <a:defRPr sz="1400"/>
            </a:lvl3pPr>
            <a:lvl4pPr marL="720000" indent="-180000">
              <a:lnSpc>
                <a:spcPts val="1800"/>
              </a:lnSpc>
              <a:buClr>
                <a:schemeClr val="tx1"/>
              </a:buClr>
              <a:defRPr sz="1400"/>
            </a:lvl4pPr>
            <a:lvl5pPr marL="900000" indent="-180000">
              <a:lnSpc>
                <a:spcPts val="1800"/>
              </a:lnSpc>
              <a:buClr>
                <a:schemeClr val="tx1"/>
              </a:buClr>
              <a:defRPr sz="14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068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push dir="u"/>
      </p:transition>
    </mc:Choice>
    <mc:Fallback xmlns="">
      <p:transition spd="slow">
        <p:push dir="u"/>
      </p:transition>
    </mc:Fallback>
  </mc:AlternateContent>
  <p:extLst>
    <p:ext uri="{DCECCB84-F9BA-43D5-87BE-67443E8EF086}">
      <p15:sldGuideLst xmlns:p15="http://schemas.microsoft.com/office/powerpoint/2012/main">
        <p15:guide id="1" orient="horz" pos="1253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Table with 2 line heading and 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614763EF-7D37-173D-C426-E02F3191D1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657225"/>
            <a:ext cx="10082212" cy="1150937"/>
          </a:xfrm>
          <a:prstGeom prst="rect">
            <a:avLst/>
          </a:prstGeom>
        </p:spPr>
        <p:txBody>
          <a:bodyPr anchor="t" anchorCtr="0">
            <a:no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6" name="Content Placeholder">
            <a:extLst>
              <a:ext uri="{FF2B5EF4-FFF2-40B4-BE49-F238E27FC236}">
                <a16:creationId xmlns:a16="http://schemas.microsoft.com/office/drawing/2014/main" id="{1EB06B1E-F3BA-A059-E5F6-9DFED7A4EC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964" y="1989138"/>
            <a:ext cx="2662238" cy="452112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able Placeholder 3">
            <a:extLst>
              <a:ext uri="{FF2B5EF4-FFF2-40B4-BE49-F238E27FC236}">
                <a16:creationId xmlns:a16="http://schemas.microsoft.com/office/drawing/2014/main" id="{C8C6FDD5-50BF-C571-F98C-CCE13E0D8D38}"/>
              </a:ext>
            </a:extLst>
          </p:cNvPr>
          <p:cNvSpPr>
            <a:spLocks noGrp="1"/>
          </p:cNvSpPr>
          <p:nvPr>
            <p:ph type="tbl" sz="quarter" idx="10" hasCustomPrompt="1"/>
          </p:nvPr>
        </p:nvSpPr>
        <p:spPr>
          <a:xfrm>
            <a:off x="3287713" y="1989138"/>
            <a:ext cx="8569325" cy="4500562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Insert table</a:t>
            </a:r>
          </a:p>
        </p:txBody>
      </p:sp>
    </p:spTree>
    <p:extLst>
      <p:ext uri="{BB962C8B-B14F-4D97-AF65-F5344CB8AC3E}">
        <p14:creationId xmlns:p14="http://schemas.microsoft.com/office/powerpoint/2010/main" val="1249003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push dir="u"/>
      </p:transition>
    </mc:Choice>
    <mc:Fallback xmlns="">
      <p:transition spd="slow">
        <p:push dir="u"/>
      </p:transition>
    </mc:Fallback>
  </mc:AlternateContent>
  <p:extLst>
    <p:ext uri="{DCECCB84-F9BA-43D5-87BE-67443E8EF086}">
      <p15:sldGuideLst xmlns:p15="http://schemas.microsoft.com/office/powerpoint/2012/main">
        <p15:guide id="1" orient="horz" pos="1253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2 line heading with sub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">
            <a:extLst>
              <a:ext uri="{FF2B5EF4-FFF2-40B4-BE49-F238E27FC236}">
                <a16:creationId xmlns:a16="http://schemas.microsoft.com/office/drawing/2014/main" id="{103714CA-C107-6C53-164B-7684E018B9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4965" y="620713"/>
            <a:ext cx="8569324" cy="936625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algn="l">
              <a:lnSpc>
                <a:spcPts val="4000"/>
              </a:lnSpc>
              <a:defRPr sz="36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2" name="Subtitle">
            <a:extLst>
              <a:ext uri="{FF2B5EF4-FFF2-40B4-BE49-F238E27FC236}">
                <a16:creationId xmlns:a16="http://schemas.microsoft.com/office/drawing/2014/main" id="{9B2B995B-DEF8-013B-3199-AE984F4AD1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4963" y="1808163"/>
            <a:ext cx="11522074" cy="433387"/>
          </a:xfrm>
        </p:spPr>
        <p:txBody>
          <a:bodyPr anchor="b" anchorCtr="0">
            <a:noAutofit/>
          </a:bodyPr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10" name="Picture Placeholder">
            <a:extLst>
              <a:ext uri="{FF2B5EF4-FFF2-40B4-BE49-F238E27FC236}">
                <a16:creationId xmlns:a16="http://schemas.microsoft.com/office/drawing/2014/main" id="{5396710A-F47F-FE8D-FAAA-437C5A068FF0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0" y="2528889"/>
            <a:ext cx="12192000" cy="432911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542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push dir="u"/>
      </p:transition>
    </mc:Choice>
    <mc:Fallback xmlns="">
      <p:transition spd="slow">
        <p:push dir="u"/>
      </p:transition>
    </mc:Fallback>
  </mc:AlternateContent>
  <p:extLst>
    <p:ext uri="{DCECCB84-F9BA-43D5-87BE-67443E8EF086}">
      <p15:sldGuideLst xmlns:p15="http://schemas.microsoft.com/office/powerpoint/2012/main">
        <p15:guide id="3" orient="horz" pos="1593" userDrawn="1">
          <p15:clr>
            <a:srgbClr val="FBAE40"/>
          </p15:clr>
        </p15:guide>
        <p15:guide id="4" pos="3840" userDrawn="1">
          <p15:clr>
            <a:srgbClr val="FBAE40"/>
          </p15:clr>
        </p15:guide>
        <p15:guide id="5" orient="horz" pos="913" userDrawn="1">
          <p15:clr>
            <a:srgbClr val="FBAE40"/>
          </p15:clr>
        </p15:guide>
        <p15:guide id="6" orient="horz" pos="391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Table with 1 line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614763EF-7D37-173D-C426-E02F3191D1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657225"/>
            <a:ext cx="10082212" cy="728663"/>
          </a:xfrm>
          <a:prstGeom prst="rect">
            <a:avLst/>
          </a:prstGeom>
        </p:spPr>
        <p:txBody>
          <a:bodyPr anchor="t" anchorCtr="0">
            <a:no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" name="Table Placeholder 3">
            <a:extLst>
              <a:ext uri="{FF2B5EF4-FFF2-40B4-BE49-F238E27FC236}">
                <a16:creationId xmlns:a16="http://schemas.microsoft.com/office/drawing/2014/main" id="{C8C6FDD5-50BF-C571-F98C-CCE13E0D8D38}"/>
              </a:ext>
            </a:extLst>
          </p:cNvPr>
          <p:cNvSpPr>
            <a:spLocks noGrp="1"/>
          </p:cNvSpPr>
          <p:nvPr>
            <p:ph type="tbl" sz="quarter" idx="10" hasCustomPrompt="1"/>
          </p:nvPr>
        </p:nvSpPr>
        <p:spPr>
          <a:xfrm>
            <a:off x="334963" y="1808162"/>
            <a:ext cx="11522075" cy="4681538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Insert table</a:t>
            </a:r>
          </a:p>
        </p:txBody>
      </p:sp>
    </p:spTree>
    <p:extLst>
      <p:ext uri="{BB962C8B-B14F-4D97-AF65-F5344CB8AC3E}">
        <p14:creationId xmlns:p14="http://schemas.microsoft.com/office/powerpoint/2010/main" val="2704376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push dir="u"/>
      </p:transition>
    </mc:Choice>
    <mc:Fallback xmlns="">
      <p:transition spd="slow">
        <p:push dir="u"/>
      </p:transition>
    </mc:Fallback>
  </mc:AlternateContent>
  <p:extLst>
    <p:ext uri="{DCECCB84-F9BA-43D5-87BE-67443E8EF086}">
      <p15:sldGuideLst xmlns:p15="http://schemas.microsoft.com/office/powerpoint/2012/main">
        <p15:guide id="1" orient="horz" pos="1253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ontent - Blank logo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5798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Summary with 2 column bl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614763EF-7D37-173D-C426-E02F3191D1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657225"/>
            <a:ext cx="10082212" cy="1187450"/>
          </a:xfrm>
          <a:prstGeom prst="rect">
            <a:avLst/>
          </a:prstGeom>
        </p:spPr>
        <p:txBody>
          <a:bodyPr anchor="t" anchorCtr="0">
            <a:no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">
            <a:extLst>
              <a:ext uri="{FF2B5EF4-FFF2-40B4-BE49-F238E27FC236}">
                <a16:creationId xmlns:a16="http://schemas.microsoft.com/office/drawing/2014/main" id="{4DF7C209-22A4-AA9A-CF62-77EB4EE0B3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963" y="2099661"/>
            <a:ext cx="5616575" cy="1800225"/>
          </a:xfrm>
        </p:spPr>
        <p:txBody>
          <a:bodyPr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  <a:endParaRPr lang="en-US"/>
          </a:p>
        </p:txBody>
      </p:sp>
      <p:sp>
        <p:nvSpPr>
          <p:cNvPr id="9" name="Content Placeholder">
            <a:extLst>
              <a:ext uri="{FF2B5EF4-FFF2-40B4-BE49-F238E27FC236}">
                <a16:creationId xmlns:a16="http://schemas.microsoft.com/office/drawing/2014/main" id="{9599E359-8C92-A9A0-4197-2C77CC16F01A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240465" y="2097088"/>
            <a:ext cx="5616574" cy="1763713"/>
          </a:xfrm>
        </p:spPr>
        <p:txBody>
          <a:bodyPr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  <a:endParaRPr lang="en-US"/>
          </a:p>
        </p:txBody>
      </p:sp>
      <p:sp>
        <p:nvSpPr>
          <p:cNvPr id="4" name="Picture Placeholder">
            <a:extLst>
              <a:ext uri="{FF2B5EF4-FFF2-40B4-BE49-F238E27FC236}">
                <a16:creationId xmlns:a16="http://schemas.microsoft.com/office/drawing/2014/main" id="{A4089168-FB11-C7E0-2BAD-FE5E55999158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0" y="3943804"/>
            <a:ext cx="12192000" cy="291419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673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push dir="u"/>
      </p:transition>
    </mc:Choice>
    <mc:Fallback xmlns="">
      <p:transition spd="slow">
        <p:push dir="u"/>
      </p:transition>
    </mc:Fallback>
  </mc:AlternateContent>
  <p:extLst>
    <p:ext uri="{DCECCB84-F9BA-43D5-87BE-67443E8EF086}">
      <p15:sldGuideLst xmlns:p15="http://schemas.microsoft.com/office/powerpoint/2012/main">
        <p15:guide id="1" orient="horz" pos="686">
          <p15:clr>
            <a:srgbClr val="FBAE40"/>
          </p15:clr>
        </p15:guide>
        <p15:guide id="2" orient="horz" pos="913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3 line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">
            <a:extLst>
              <a:ext uri="{FF2B5EF4-FFF2-40B4-BE49-F238E27FC236}">
                <a16:creationId xmlns:a16="http://schemas.microsoft.com/office/drawing/2014/main" id="{103714CA-C107-6C53-164B-7684E018B9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4965" y="333375"/>
            <a:ext cx="8569324" cy="1474788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lnSpc>
                <a:spcPts val="4000"/>
              </a:lnSpc>
              <a:defRPr sz="36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0" name="Picture Placeholder">
            <a:extLst>
              <a:ext uri="{FF2B5EF4-FFF2-40B4-BE49-F238E27FC236}">
                <a16:creationId xmlns:a16="http://schemas.microsoft.com/office/drawing/2014/main" id="{5396710A-F47F-FE8D-FAAA-437C5A068FF0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0" y="2168525"/>
            <a:ext cx="12192000" cy="46894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972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push dir="u"/>
      </p:transition>
    </mc:Choice>
    <mc:Fallback xmlns="">
      <p:transition spd="slow">
        <p:push dir="u"/>
      </p:transition>
    </mc:Fallback>
  </mc:AlternateContent>
  <p:extLst>
    <p:ext uri="{DCECCB84-F9BA-43D5-87BE-67443E8EF086}">
      <p15:sldGuideLst xmlns:p15="http://schemas.microsoft.com/office/powerpoint/2012/main">
        <p15:guide id="3" orient="horz" pos="1593" userDrawn="1">
          <p15:clr>
            <a:srgbClr val="FBAE40"/>
          </p15:clr>
        </p15:guide>
        <p15:guide id="4" pos="3840" userDrawn="1">
          <p15:clr>
            <a:srgbClr val="FBAE40"/>
          </p15:clr>
        </p15:guide>
        <p15:guide id="5" orient="horz" pos="913" userDrawn="1">
          <p15:clr>
            <a:srgbClr val="FBAE40"/>
          </p15:clr>
        </p15:guide>
        <p15:guide id="6" orient="horz" pos="21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1 line heading with sub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EFC0AD74-C15A-D552-5F46-8E8DB07381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4964" y="1339850"/>
            <a:ext cx="11522073" cy="936625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algn="l">
              <a:lnSpc>
                <a:spcPts val="4000"/>
              </a:lnSpc>
              <a:defRPr sz="36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521BC464-310B-87ED-232E-CEE156B332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4963" y="1087436"/>
            <a:ext cx="10082212" cy="433387"/>
          </a:xfrm>
        </p:spPr>
        <p:txBody>
          <a:bodyPr anchor="b" anchorCtr="0">
            <a:noAutofit/>
          </a:bodyPr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10" name="Picture Placeholder">
            <a:extLst>
              <a:ext uri="{FF2B5EF4-FFF2-40B4-BE49-F238E27FC236}">
                <a16:creationId xmlns:a16="http://schemas.microsoft.com/office/drawing/2014/main" id="{03228F18-FACD-6E7A-43B3-6B6897DA7EBC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0" y="2528889"/>
            <a:ext cx="12192000" cy="432911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58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push dir="u"/>
      </p:transition>
    </mc:Choice>
    <mc:Fallback xmlns="">
      <p:transition spd="slow">
        <p:push dir="u"/>
      </p:transition>
    </mc:Fallback>
  </mc:AlternateContent>
  <p:extLst>
    <p:ext uri="{DCECCB84-F9BA-43D5-87BE-67443E8EF086}">
      <p15:sldGuideLst xmlns:p15="http://schemas.microsoft.com/office/powerpoint/2012/main">
        <p15:guide id="3" orient="horz" pos="1593">
          <p15:clr>
            <a:srgbClr val="FBAE40"/>
          </p15:clr>
        </p15:guide>
        <p15:guide id="4" pos="3840">
          <p15:clr>
            <a:srgbClr val="FBAE40"/>
          </p15:clr>
        </p15:guide>
        <p15:guide id="5" orient="horz" pos="913">
          <p15:clr>
            <a:srgbClr val="FBAE40"/>
          </p15:clr>
        </p15:guide>
        <p15:guide id="6" orient="horz" pos="39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Divider - 5 line heading no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69EE1035-3964-BA7F-9F31-C7A0AD8E2D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2168525"/>
            <a:ext cx="10082212" cy="2555874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>
              <a:lnSpc>
                <a:spcPts val="4000"/>
              </a:lnSpc>
              <a:defRPr/>
            </a:lvl1pPr>
          </a:lstStyle>
          <a:p>
            <a:r>
              <a:rPr lang="en-GB"/>
              <a:t>Click to edit Master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837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push dir="u"/>
      </p:transition>
    </mc:Choice>
    <mc:Fallback xmlns="">
      <p:transition spd="slow">
        <p:push dir="u"/>
      </p:transition>
    </mc:Fallback>
  </mc:AlternateContent>
  <p:extLst>
    <p:ext uri="{DCECCB84-F9BA-43D5-87BE-67443E8EF086}">
      <p15:sldGuideLst xmlns:p15="http://schemas.microsoft.com/office/powerpoint/2012/main">
        <p15:guide id="1" orient="horz" pos="1933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Divider - 2 line heading with subheading no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69EE1035-3964-BA7F-9F31-C7A0AD8E2D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1808163"/>
            <a:ext cx="10082212" cy="1368424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>
              <a:lnSpc>
                <a:spcPts val="4000"/>
              </a:lnSpc>
              <a:defRPr/>
            </a:lvl1pPr>
          </a:lstStyle>
          <a:p>
            <a:r>
              <a:rPr lang="en-GB"/>
              <a:t>Click to edit Master title</a:t>
            </a:r>
            <a:endParaRPr lang="en-US"/>
          </a:p>
        </p:txBody>
      </p:sp>
      <p:sp>
        <p:nvSpPr>
          <p:cNvPr id="5" name="Subtitle">
            <a:extLst>
              <a:ext uri="{FF2B5EF4-FFF2-40B4-BE49-F238E27FC236}">
                <a16:creationId xmlns:a16="http://schemas.microsoft.com/office/drawing/2014/main" id="{F8EFF3E7-4A9D-3BE1-EB38-6D9285B1F261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334963" y="3429000"/>
            <a:ext cx="10082212" cy="621167"/>
          </a:xfrm>
        </p:spPr>
        <p:txBody>
          <a:bodyPr anchor="t" anchorCtr="0">
            <a:noAutofit/>
          </a:bodyPr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083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push dir="u"/>
      </p:transition>
    </mc:Choice>
    <mc:Fallback xmlns="">
      <p:transition spd="slow">
        <p:push dir="u"/>
      </p:transition>
    </mc:Fallback>
  </mc:AlternateContent>
  <p:extLst>
    <p:ext uri="{DCECCB84-F9BA-43D5-87BE-67443E8EF086}">
      <p15:sldGuideLst xmlns:p15="http://schemas.microsoft.com/office/powerpoint/2012/main">
        <p15:guide id="1" orient="horz" pos="1933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5 line heading no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69EE1035-3964-BA7F-9F31-C7A0AD8E2D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0462" y="2168525"/>
            <a:ext cx="5616575" cy="2555874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>
              <a:lnSpc>
                <a:spcPts val="4000"/>
              </a:lnSpc>
              <a:defRPr/>
            </a:lvl1pPr>
          </a:lstStyle>
          <a:p>
            <a:r>
              <a:rPr lang="en-GB"/>
              <a:t>Click to edit Master title</a:t>
            </a:r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62197F3-A6FB-C4AC-19FC-8106C68E491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0"/>
            <a:ext cx="5951539" cy="68580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47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push dir="u"/>
      </p:transition>
    </mc:Choice>
    <mc:Fallback xmlns="">
      <p:transition spd="slow">
        <p:push dir="u"/>
      </p:transition>
    </mc:Fallback>
  </mc:AlternateContent>
  <p:extLst>
    <p:ext uri="{DCECCB84-F9BA-43D5-87BE-67443E8EF086}">
      <p15:sldGuideLst xmlns:p15="http://schemas.microsoft.com/office/powerpoint/2012/main">
        <p15:guide id="1" orient="horz" pos="1933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2 line heading with subheading no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69EE1035-3964-BA7F-9F31-C7A0AD8E2D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0463" y="1808163"/>
            <a:ext cx="5616574" cy="1368424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>
              <a:lnSpc>
                <a:spcPts val="4000"/>
              </a:lnSpc>
              <a:defRPr/>
            </a:lvl1pPr>
          </a:lstStyle>
          <a:p>
            <a:r>
              <a:rPr lang="en-GB"/>
              <a:t>Click to edit Master title</a:t>
            </a:r>
            <a:endParaRPr lang="en-US"/>
          </a:p>
        </p:txBody>
      </p:sp>
      <p:sp>
        <p:nvSpPr>
          <p:cNvPr id="5" name="Subtitle">
            <a:extLst>
              <a:ext uri="{FF2B5EF4-FFF2-40B4-BE49-F238E27FC236}">
                <a16:creationId xmlns:a16="http://schemas.microsoft.com/office/drawing/2014/main" id="{F8EFF3E7-4A9D-3BE1-EB38-6D9285B1F261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6240462" y="3429000"/>
            <a:ext cx="5616575" cy="621167"/>
          </a:xfrm>
        </p:spPr>
        <p:txBody>
          <a:bodyPr anchor="t" anchorCtr="0">
            <a:noAutofit/>
          </a:bodyPr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9E8782B-5FEC-1BC9-2FDE-B1CE72DCDFB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5951538" cy="6858000"/>
          </a:xfrm>
        </p:spPr>
        <p:txBody>
          <a:bodyPr/>
          <a:lstStyle>
            <a:lvl1pPr marL="0" indent="0">
              <a:buFontTx/>
              <a:buNone/>
              <a:defRPr sz="3200"/>
            </a:lvl1pPr>
          </a:lstStyle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400"/>
              </a:spcBef>
              <a:spcAft>
                <a:spcPts val="800"/>
              </a:spcAft>
              <a:buClr>
                <a:schemeClr val="tx2"/>
              </a:buClr>
              <a:buSzPct val="120000"/>
              <a:buFontTx/>
              <a:buNone/>
              <a:tabLst/>
              <a:defRPr/>
            </a:pPr>
            <a:r>
              <a:rPr lang="en-GB"/>
              <a:t>Click icon to add picture</a:t>
            </a:r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909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push dir="u"/>
      </p:transition>
    </mc:Choice>
    <mc:Fallback xmlns="">
      <p:transition spd="slow">
        <p:push dir="u"/>
      </p:transition>
    </mc:Fallback>
  </mc:AlternateContent>
  <p:extLst>
    <p:ext uri="{DCECCB84-F9BA-43D5-87BE-67443E8EF086}">
      <p15:sldGuideLst xmlns:p15="http://schemas.microsoft.com/office/powerpoint/2012/main">
        <p15:guide id="1" orient="horz" pos="1933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1 column text bl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614763EF-7D37-173D-C426-E02F3191D1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620712"/>
            <a:ext cx="8569325" cy="1309687"/>
          </a:xfrm>
          <a:prstGeom prst="rect">
            <a:avLst/>
          </a:prstGeom>
        </p:spPr>
        <p:txBody>
          <a:bodyPr anchor="b" anchorCtr="0">
            <a:no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">
            <a:extLst>
              <a:ext uri="{FF2B5EF4-FFF2-40B4-BE49-F238E27FC236}">
                <a16:creationId xmlns:a16="http://schemas.microsoft.com/office/drawing/2014/main" id="{4DF7C209-22A4-AA9A-CF62-77EB4EE0B3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963" y="2168524"/>
            <a:ext cx="8569325" cy="432117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119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push dir="u"/>
      </p:transition>
    </mc:Choice>
    <mc:Fallback xmlns="">
      <p:transition spd="slow">
        <p:push dir="u"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C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UCL logo">
            <a:extLst>
              <a:ext uri="{FF2B5EF4-FFF2-40B4-BE49-F238E27FC236}">
                <a16:creationId xmlns:a16="http://schemas.microsoft.com/office/drawing/2014/main" id="{3C47E006-8388-F17F-B297-962DCBD054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0639582" y="368300"/>
            <a:ext cx="1217456" cy="360000"/>
            <a:chOff x="10639582" y="368300"/>
            <a:chExt cx="1217456" cy="36000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8917FD2A-867D-23BE-1947-A6ACDFBD13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10639582" y="368300"/>
              <a:ext cx="1217455" cy="36000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105EA9A-2D49-AC77-1743-E08C5BB861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10639583" y="368300"/>
              <a:ext cx="1217455" cy="360000"/>
            </a:xfrm>
            <a:prstGeom prst="rect">
              <a:avLst/>
            </a:prstGeom>
          </p:spPr>
        </p:pic>
      </p:grpSp>
      <p:sp>
        <p:nvSpPr>
          <p:cNvPr id="19" name="Title Placeholder">
            <a:extLst>
              <a:ext uri="{FF2B5EF4-FFF2-40B4-BE49-F238E27FC236}">
                <a16:creationId xmlns:a16="http://schemas.microsoft.com/office/drawing/2014/main" id="{B6F3C59E-C6F9-D65B-EFEB-6F353BCA27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334963" y="620713"/>
            <a:ext cx="10082213" cy="118745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3" name="Content Placeholder">
            <a:extLst>
              <a:ext uri="{FF2B5EF4-FFF2-40B4-BE49-F238E27FC236}">
                <a16:creationId xmlns:a16="http://schemas.microsoft.com/office/drawing/2014/main" id="{B7155DF5-BC25-EA32-D065-A9303BA1C3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4963" y="2168525"/>
            <a:ext cx="11522074" cy="396081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4" name="Date Placeholder">
            <a:extLst>
              <a:ext uri="{FF2B5EF4-FFF2-40B4-BE49-F238E27FC236}">
                <a16:creationId xmlns:a16="http://schemas.microsoft.com/office/drawing/2014/main" id="{B0AE195F-3926-B2DD-F9A1-E44FA03058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34963" y="6130925"/>
            <a:ext cx="2665412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DF51766-BC8A-A342-BBD6-9E393E1F0B77}" type="datetimeFigureOut">
              <a:rPr lang="en-US" smtClean="0"/>
              <a:pPr/>
              <a:t>5/11/2025</a:t>
            </a:fld>
            <a:endParaRPr lang="en-US"/>
          </a:p>
        </p:txBody>
      </p:sp>
      <p:sp>
        <p:nvSpPr>
          <p:cNvPr id="15" name="Slide Number Placeholder">
            <a:extLst>
              <a:ext uri="{FF2B5EF4-FFF2-40B4-BE49-F238E27FC236}">
                <a16:creationId xmlns:a16="http://schemas.microsoft.com/office/drawing/2014/main" id="{49B26A44-4973-4D9C-D6C6-458A42FD62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287712" y="6129339"/>
            <a:ext cx="2663825" cy="36671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A06BAB5-F73F-C14E-A646-5D141EEE45D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0" name="Footer Placeholder">
            <a:extLst>
              <a:ext uri="{FF2B5EF4-FFF2-40B4-BE49-F238E27FC236}">
                <a16:creationId xmlns:a16="http://schemas.microsoft.com/office/drawing/2014/main" id="{008AFCD7-DE5B-8EF6-5F99-0F9545902D35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>
          <a:xfrm>
            <a:off x="6240463" y="6129338"/>
            <a:ext cx="5616574" cy="36671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r"/>
            <a:r>
              <a:rPr lang="en-US"/>
              <a:t>Footer</a:t>
            </a:r>
          </a:p>
        </p:txBody>
      </p:sp>
    </p:spTree>
    <p:extLst>
      <p:ext uri="{BB962C8B-B14F-4D97-AF65-F5344CB8AC3E}">
        <p14:creationId xmlns:p14="http://schemas.microsoft.com/office/powerpoint/2010/main" val="1475472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87" r:id="rId2"/>
    <p:sldLayoutId id="2147483683" r:id="rId3"/>
    <p:sldLayoutId id="2147483674" r:id="rId4"/>
    <p:sldLayoutId id="2147483689" r:id="rId5"/>
    <p:sldLayoutId id="2147483688" r:id="rId6"/>
    <p:sldLayoutId id="2147483690" r:id="rId7"/>
    <p:sldLayoutId id="2147483691" r:id="rId8"/>
    <p:sldLayoutId id="2147483668" r:id="rId9"/>
    <p:sldLayoutId id="2147483670" r:id="rId10"/>
    <p:sldLayoutId id="2147483676" r:id="rId11"/>
    <p:sldLayoutId id="2147483692" r:id="rId12"/>
    <p:sldLayoutId id="2147483693" r:id="rId13"/>
    <p:sldLayoutId id="2147483694" r:id="rId14"/>
    <p:sldLayoutId id="2147483678" r:id="rId15"/>
    <p:sldLayoutId id="2147483697" r:id="rId16"/>
    <p:sldLayoutId id="2147483698" r:id="rId17"/>
    <p:sldLayoutId id="2147483699" r:id="rId18"/>
    <p:sldLayoutId id="2147483700" r:id="rId19"/>
    <p:sldLayoutId id="2147483701" r:id="rId20"/>
    <p:sldLayoutId id="2147483673" r:id="rId21"/>
    <p:sldLayoutId id="2147483669" r:id="rId22"/>
  </p:sldLayoutIdLst>
  <mc:AlternateContent xmlns:mc="http://schemas.openxmlformats.org/markup-compatibility/2006" xmlns:p14="http://schemas.microsoft.com/office/powerpoint/2010/main">
    <mc:Choice Requires="p14">
      <p:transition spd="slow" p14:dur="900">
        <p:push dir="u"/>
      </p:transition>
    </mc:Choice>
    <mc:Fallback xmlns="">
      <p:transition spd="slow">
        <p:push dir="u"/>
      </p:transition>
    </mc:Fallback>
  </mc:AlternateContent>
  <p:txStyles>
    <p:titleStyle>
      <a:lvl1pPr algn="l" defTabSz="914400" rtl="0" eaLnBrk="1" latinLnBrk="0" hangingPunct="1">
        <a:lnSpc>
          <a:spcPts val="4000"/>
        </a:lnSpc>
        <a:spcBef>
          <a:spcPct val="0"/>
        </a:spcBef>
        <a:buNone/>
        <a:defRPr sz="36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88000" indent="-288000" algn="l" defTabSz="914400" rtl="0" eaLnBrk="1" latinLnBrk="0" hangingPunct="1">
        <a:lnSpc>
          <a:spcPts val="2400"/>
        </a:lnSpc>
        <a:spcBef>
          <a:spcPts val="400"/>
        </a:spcBef>
        <a:spcAft>
          <a:spcPts val="800"/>
        </a:spcAft>
        <a:buClr>
          <a:schemeClr val="tx2"/>
        </a:buClr>
        <a:buSzPct val="120000"/>
        <a:buFont typeface="Wingdings" pitchFamily="2" charset="2"/>
        <a:buChar char="§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76000" indent="-288000" algn="l" defTabSz="914400" rtl="0" eaLnBrk="1" latinLnBrk="0" hangingPunct="1">
        <a:lnSpc>
          <a:spcPts val="2400"/>
        </a:lnSpc>
        <a:spcBef>
          <a:spcPts val="400"/>
        </a:spcBef>
        <a:spcAft>
          <a:spcPts val="800"/>
        </a:spcAft>
        <a:buClr>
          <a:schemeClr val="tx2"/>
        </a:buClr>
        <a:buSzPct val="120000"/>
        <a:buFont typeface="Wingdings" pitchFamily="2" charset="2"/>
        <a:buChar char="§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64000" indent="-288000" algn="l" defTabSz="914400" rtl="0" eaLnBrk="1" latinLnBrk="0" hangingPunct="1">
        <a:lnSpc>
          <a:spcPts val="2400"/>
        </a:lnSpc>
        <a:spcBef>
          <a:spcPts val="400"/>
        </a:spcBef>
        <a:spcAft>
          <a:spcPts val="800"/>
        </a:spcAft>
        <a:buClr>
          <a:schemeClr val="tx2"/>
        </a:buClr>
        <a:buSzPct val="120000"/>
        <a:buFont typeface="Wingdings" pitchFamily="2" charset="2"/>
        <a:buChar char="§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152000" indent="-288000" algn="l" defTabSz="914400" rtl="0" eaLnBrk="1" latinLnBrk="0" hangingPunct="1">
        <a:lnSpc>
          <a:spcPts val="2400"/>
        </a:lnSpc>
        <a:spcBef>
          <a:spcPts val="400"/>
        </a:spcBef>
        <a:spcAft>
          <a:spcPts val="800"/>
        </a:spcAft>
        <a:buClr>
          <a:schemeClr val="tx2"/>
        </a:buClr>
        <a:buSzPct val="120000"/>
        <a:buFont typeface="Wingdings" pitchFamily="2" charset="2"/>
        <a:buChar char="§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440000" indent="-288000" algn="l" defTabSz="914400" rtl="0" eaLnBrk="1" latinLnBrk="0" hangingPunct="1">
        <a:lnSpc>
          <a:spcPts val="2400"/>
        </a:lnSpc>
        <a:spcBef>
          <a:spcPts val="400"/>
        </a:spcBef>
        <a:spcAft>
          <a:spcPts val="800"/>
        </a:spcAft>
        <a:buClr>
          <a:schemeClr val="tx2"/>
        </a:buClr>
        <a:buSzPct val="120000"/>
        <a:buFont typeface="Wingdings" pitchFamily="2" charset="2"/>
        <a:buChar char="§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9" orient="horz" pos="2160" userDrawn="1">
          <p15:clr>
            <a:srgbClr val="F26B43"/>
          </p15:clr>
        </p15:guide>
        <p15:guide id="30" pos="3840" userDrawn="1">
          <p15:clr>
            <a:srgbClr val="F26B43"/>
          </p15:clr>
        </p15:guide>
        <p15:guide id="31" orient="horz" pos="232" userDrawn="1">
          <p15:clr>
            <a:srgbClr val="F26B43"/>
          </p15:clr>
        </p15:guide>
        <p15:guide id="32" orient="horz" pos="4088" userDrawn="1">
          <p15:clr>
            <a:srgbClr val="F26B43"/>
          </p15:clr>
        </p15:guide>
        <p15:guide id="33" orient="horz" pos="2954" userDrawn="1">
          <p15:clr>
            <a:srgbClr val="F26B43"/>
          </p15:clr>
        </p15:guide>
        <p15:guide id="34" pos="7469" userDrawn="1">
          <p15:clr>
            <a:srgbClr val="F26B43"/>
          </p15:clr>
        </p15:guide>
        <p15:guide id="35" pos="3749" userDrawn="1">
          <p15:clr>
            <a:srgbClr val="F26B43"/>
          </p15:clr>
        </p15:guide>
        <p15:guide id="36" pos="4679" userDrawn="1">
          <p15:clr>
            <a:srgbClr val="F26B43"/>
          </p15:clr>
        </p15:guide>
        <p15:guide id="37" orient="horz" pos="2047" userDrawn="1">
          <p15:clr>
            <a:srgbClr val="F26B43"/>
          </p15:clr>
        </p15:guide>
        <p15:guide id="38" orient="horz" pos="1366" userDrawn="1">
          <p15:clr>
            <a:srgbClr val="F26B43"/>
          </p15:clr>
        </p15:guide>
        <p15:guide id="39" pos="5790" userDrawn="1">
          <p15:clr>
            <a:srgbClr val="F26B43"/>
          </p15:clr>
        </p15:guide>
        <p15:guide id="40" orient="horz" pos="459" userDrawn="1">
          <p15:clr>
            <a:srgbClr val="F26B43"/>
          </p15:clr>
        </p15:guide>
        <p15:guide id="41" orient="horz" pos="3861" userDrawn="1">
          <p15:clr>
            <a:srgbClr val="F26B43"/>
          </p15:clr>
        </p15:guide>
        <p15:guide id="42" pos="211" userDrawn="1">
          <p15:clr>
            <a:srgbClr val="F26B43"/>
          </p15:clr>
        </p15:guide>
        <p15:guide id="43" orient="horz" pos="1139" userDrawn="1">
          <p15:clr>
            <a:srgbClr val="F26B43"/>
          </p15:clr>
        </p15:guide>
        <p15:guide id="44" orient="horz" pos="3181" userDrawn="1">
          <p15:clr>
            <a:srgbClr val="F26B43"/>
          </p15:clr>
        </p15:guide>
        <p15:guide id="45" orient="horz" pos="391" userDrawn="1">
          <p15:clr>
            <a:srgbClr val="F26B43"/>
          </p15:clr>
        </p15:guide>
        <p15:guide id="46" pos="4861" userDrawn="1">
          <p15:clr>
            <a:srgbClr val="F26B43"/>
          </p15:clr>
        </p15:guide>
        <p15:guide id="47" pos="5609" userDrawn="1">
          <p15:clr>
            <a:srgbClr val="F26B43"/>
          </p15:clr>
        </p15:guide>
        <p15:guide id="48" pos="3931" userDrawn="1">
          <p15:clr>
            <a:srgbClr val="F26B43"/>
          </p15:clr>
        </p15:guide>
        <p15:guide id="49" pos="6562" userDrawn="1">
          <p15:clr>
            <a:srgbClr val="F26B43"/>
          </p15:clr>
        </p15:guide>
        <p15:guide id="50" pos="6743" userDrawn="1">
          <p15:clr>
            <a:srgbClr val="F26B43"/>
          </p15:clr>
        </p15:guide>
        <p15:guide id="51" pos="3001" userDrawn="1">
          <p15:clr>
            <a:srgbClr val="F26B43"/>
          </p15:clr>
        </p15:guide>
        <p15:guide id="52" pos="2819" userDrawn="1">
          <p15:clr>
            <a:srgbClr val="F26B43"/>
          </p15:clr>
        </p15:guide>
        <p15:guide id="53" pos="2071" userDrawn="1">
          <p15:clr>
            <a:srgbClr val="F26B43"/>
          </p15:clr>
        </p15:guide>
        <p15:guide id="54" pos="1890" userDrawn="1">
          <p15:clr>
            <a:srgbClr val="F26B43"/>
          </p15:clr>
        </p15:guide>
        <p15:guide id="55" pos="1118" userDrawn="1">
          <p15:clr>
            <a:srgbClr val="F26B43"/>
          </p15:clr>
        </p15:guide>
        <p15:guide id="56" pos="937" userDrawn="1">
          <p15:clr>
            <a:srgbClr val="F26B43"/>
          </p15:clr>
        </p15:guide>
        <p15:guide id="57" orient="horz" pos="2273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transforming-evidence.org/blog/the-invisible-work-of-knowledge-brokers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.jpg"/><Relationship Id="rId5" Type="http://schemas.openxmlformats.org/officeDocument/2006/relationships/hyperlink" Target="https://wonkhe.com/blogs/boundary-crossing-research-needs-knowledge-brokers/" TargetMode="External"/><Relationship Id="rId4" Type="http://schemas.openxmlformats.org/officeDocument/2006/relationships/hyperlink" Target="https://www.cape.ac.uk/2025/04/28/hidden-talents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svg"/><Relationship Id="rId3" Type="http://schemas.openxmlformats.org/officeDocument/2006/relationships/image" Target="../media/image6.jpg"/><Relationship Id="rId7" Type="http://schemas.openxmlformats.org/officeDocument/2006/relationships/image" Target="../media/image10.sv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png"/><Relationship Id="rId11" Type="http://schemas.openxmlformats.org/officeDocument/2006/relationships/image" Target="../media/image14.svg"/><Relationship Id="rId5" Type="http://schemas.openxmlformats.org/officeDocument/2006/relationships/image" Target="../media/image8.sv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sv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svg"/><Relationship Id="rId3" Type="http://schemas.openxmlformats.org/officeDocument/2006/relationships/image" Target="../media/image6.jpg"/><Relationship Id="rId7" Type="http://schemas.openxmlformats.org/officeDocument/2006/relationships/image" Target="../media/image20.sv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png"/><Relationship Id="rId11" Type="http://schemas.openxmlformats.org/officeDocument/2006/relationships/image" Target="../media/image24.svg"/><Relationship Id="rId5" Type="http://schemas.openxmlformats.org/officeDocument/2006/relationships/image" Target="../media/image18.sv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jpg"/><Relationship Id="rId5" Type="http://schemas.openxmlformats.org/officeDocument/2006/relationships/hyperlink" Target="https://www.ucl.ac.uk/grand-challenges/our-themes/justice-and-equality/justice-and-equality-projects/structurally-unsound" TargetMode="External"/><Relationship Id="rId4" Type="http://schemas.openxmlformats.org/officeDocument/2006/relationships/image" Target="../media/image28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cl.ac.uk/public-policy/case-studies/2021/nov/ai-and-future-work-ucl-and-british-academy-collaboration" TargetMode="External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C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301B2478-3A0B-095E-5475-357044B5C5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4964" y="1051817"/>
            <a:ext cx="11522073" cy="936625"/>
          </a:xfrm>
        </p:spPr>
        <p:txBody>
          <a:bodyPr/>
          <a:lstStyle/>
          <a:p>
            <a:r>
              <a:rPr lang="en-US" dirty="0"/>
              <a:t>The root and branch role of knowledge brokers in supporting research impact</a:t>
            </a:r>
          </a:p>
        </p:txBody>
      </p:sp>
      <p:pic>
        <p:nvPicPr>
          <p:cNvPr id="5" name="Picture" descr="Sun peeking through forest trees">
            <a:extLst>
              <a:ext uri="{FF2B5EF4-FFF2-40B4-BE49-F238E27FC236}">
                <a16:creationId xmlns:a16="http://schemas.microsoft.com/office/drawing/2014/main" id="{C42FFC26-A402-0D33-BAF5-6A968D90290C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>
          <a:blip r:embed="rId3"/>
          <a:srcRect t="13263" b="13263"/>
          <a:stretch/>
        </p:blipFill>
        <p:spPr>
          <a:xfrm>
            <a:off x="-649994" y="2528888"/>
            <a:ext cx="13704982" cy="4329112"/>
          </a:xfrm>
        </p:spPr>
      </p:pic>
    </p:spTree>
    <p:extLst>
      <p:ext uri="{BB962C8B-B14F-4D97-AF65-F5344CB8AC3E}">
        <p14:creationId xmlns:p14="http://schemas.microsoft.com/office/powerpoint/2010/main" val="1692169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8E9CCB-6FCB-370E-5C83-CF091B7F04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D440615A-53DE-F138-ACC4-52E7CD851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0463" y="981075"/>
            <a:ext cx="5616574" cy="949324"/>
          </a:xfrm>
        </p:spPr>
        <p:txBody>
          <a:bodyPr/>
          <a:lstStyle/>
          <a:p>
            <a:r>
              <a:rPr lang="en-US" dirty="0"/>
              <a:t>Why do brokers matter?</a:t>
            </a:r>
          </a:p>
        </p:txBody>
      </p:sp>
      <p:pic>
        <p:nvPicPr>
          <p:cNvPr id="6" name="Picture Placeholder 5" descr="A group of multi colored wooden stick figures">
            <a:extLst>
              <a:ext uri="{FF2B5EF4-FFF2-40B4-BE49-F238E27FC236}">
                <a16:creationId xmlns:a16="http://schemas.microsoft.com/office/drawing/2014/main" id="{4A9E085F-CCDA-EE04-5E18-C57076E083AA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>
          <a:blip r:embed="rId3"/>
          <a:srcRect l="18191" r="18191"/>
          <a:stretch>
            <a:fillRect/>
          </a:stretch>
        </p:blipFill>
        <p:spPr/>
      </p:pic>
      <p:sp>
        <p:nvSpPr>
          <p:cNvPr id="11" name="Content">
            <a:extLst>
              <a:ext uri="{FF2B5EF4-FFF2-40B4-BE49-F238E27FC236}">
                <a16:creationId xmlns:a16="http://schemas.microsoft.com/office/drawing/2014/main" id="{6704C5CB-DF15-96E8-A290-B110DF66026D}"/>
              </a:ext>
            </a:extLst>
          </p:cNvPr>
          <p:cNvSpPr txBox="1">
            <a:spLocks/>
          </p:cNvSpPr>
          <p:nvPr/>
        </p:nvSpPr>
        <p:spPr>
          <a:xfrm>
            <a:off x="6240463" y="2467334"/>
            <a:ext cx="5616574" cy="3313264"/>
          </a:xfrm>
          <a:prstGeom prst="rect">
            <a:avLst/>
          </a:prstGeom>
        </p:spPr>
        <p:txBody>
          <a:bodyPr>
            <a:normAutofit/>
          </a:bodyPr>
          <a:lstStyle>
            <a:lvl1pPr marL="288000" indent="-288000" algn="l" defTabSz="914400" rtl="0" eaLnBrk="1" latinLnBrk="0" hangingPunct="1">
              <a:lnSpc>
                <a:spcPts val="2400"/>
              </a:lnSpc>
              <a:spcBef>
                <a:spcPts val="400"/>
              </a:spcBef>
              <a:spcAft>
                <a:spcPts val="800"/>
              </a:spcAft>
              <a:buClr>
                <a:schemeClr val="tx2"/>
              </a:buClr>
              <a:buSzPct val="120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76000" indent="-288000" algn="l" defTabSz="914400" rtl="0" eaLnBrk="1" latinLnBrk="0" hangingPunct="1">
              <a:lnSpc>
                <a:spcPts val="2400"/>
              </a:lnSpc>
              <a:spcBef>
                <a:spcPts val="400"/>
              </a:spcBef>
              <a:spcAft>
                <a:spcPts val="800"/>
              </a:spcAft>
              <a:buClr>
                <a:schemeClr val="tx2"/>
              </a:buClr>
              <a:buSzPct val="120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64000" indent="-288000" algn="l" defTabSz="914400" rtl="0" eaLnBrk="1" latinLnBrk="0" hangingPunct="1">
              <a:lnSpc>
                <a:spcPts val="2400"/>
              </a:lnSpc>
              <a:spcBef>
                <a:spcPts val="400"/>
              </a:spcBef>
              <a:spcAft>
                <a:spcPts val="800"/>
              </a:spcAft>
              <a:buClr>
                <a:schemeClr val="tx2"/>
              </a:buClr>
              <a:buSzPct val="120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52000" indent="-288000" algn="l" defTabSz="914400" rtl="0" eaLnBrk="1" latinLnBrk="0" hangingPunct="1">
              <a:lnSpc>
                <a:spcPts val="2400"/>
              </a:lnSpc>
              <a:spcBef>
                <a:spcPts val="400"/>
              </a:spcBef>
              <a:spcAft>
                <a:spcPts val="800"/>
              </a:spcAft>
              <a:buClr>
                <a:schemeClr val="tx2"/>
              </a:buClr>
              <a:buSzPct val="120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40000" indent="-288000" algn="l" defTabSz="914400" rtl="0" eaLnBrk="1" latinLnBrk="0" hangingPunct="1">
              <a:lnSpc>
                <a:spcPts val="2400"/>
              </a:lnSpc>
              <a:spcBef>
                <a:spcPts val="400"/>
              </a:spcBef>
              <a:spcAft>
                <a:spcPts val="800"/>
              </a:spcAft>
              <a:buClr>
                <a:schemeClr val="tx2"/>
              </a:buClr>
              <a:buSzPct val="120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/>
              <a:t>Provides additionality</a:t>
            </a:r>
            <a:endParaRPr lang="en-US" sz="1600" dirty="0"/>
          </a:p>
          <a:p>
            <a:pPr marL="0" indent="0">
              <a:buNone/>
            </a:pPr>
            <a:r>
              <a:rPr lang="en-US" sz="1600" dirty="0"/>
              <a:t>Greater acknowledgement and support will enhance </a:t>
            </a:r>
            <a:br>
              <a:rPr lang="en-US" sz="1600" dirty="0"/>
            </a:br>
            <a:r>
              <a:rPr lang="en-US" sz="1600" dirty="0"/>
              <a:t>university impact </a:t>
            </a:r>
          </a:p>
          <a:p>
            <a:pPr marL="0" indent="0">
              <a:buFont typeface="Wingdings" pitchFamily="2" charset="2"/>
              <a:buNone/>
            </a:pPr>
            <a:r>
              <a:rPr lang="en-US" sz="1600" dirty="0"/>
              <a:t>But…</a:t>
            </a:r>
          </a:p>
          <a:p>
            <a:pPr marL="0" indent="0">
              <a:buFont typeface="Wingdings" pitchFamily="2" charset="2"/>
              <a:buNone/>
            </a:pPr>
            <a:r>
              <a:rPr lang="en-US" sz="1600" dirty="0"/>
              <a:t>Skills and competencies of these roles are still poorly understood</a:t>
            </a:r>
          </a:p>
          <a:p>
            <a:pPr marL="0" indent="0">
              <a:buFont typeface="Wingdings" pitchFamily="2" charset="2"/>
              <a:buNone/>
            </a:pPr>
            <a:r>
              <a:rPr lang="en-US" sz="1600" dirty="0"/>
              <a:t>Career pathways and development opportunities are limited </a:t>
            </a:r>
          </a:p>
          <a:p>
            <a:pPr marL="0" indent="0">
              <a:buNone/>
            </a:pPr>
            <a:r>
              <a:rPr lang="en-GB" sz="1600" dirty="0"/>
              <a:t>Challenging and growing skill sets for individuals to maintain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223989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12F25A-053F-F06C-4E1C-2C99723232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40EA90A6-45A1-A3D4-A96B-CDA06DA6E7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657225"/>
            <a:ext cx="10082212" cy="1187450"/>
          </a:xfrm>
        </p:spPr>
        <p:txBody>
          <a:bodyPr/>
          <a:lstStyle/>
          <a:p>
            <a:r>
              <a:rPr lang="en-US" dirty="0"/>
              <a:t>Where next?</a:t>
            </a:r>
          </a:p>
        </p:txBody>
      </p:sp>
      <p:sp>
        <p:nvSpPr>
          <p:cNvPr id="3" name="Content">
            <a:extLst>
              <a:ext uri="{FF2B5EF4-FFF2-40B4-BE49-F238E27FC236}">
                <a16:creationId xmlns:a16="http://schemas.microsoft.com/office/drawing/2014/main" id="{21FF54A3-8BC9-1F63-B031-01CA3F164A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963" y="1357401"/>
            <a:ext cx="5616575" cy="1800225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Teams of knowledge brokers?</a:t>
            </a:r>
          </a:p>
          <a:p>
            <a:pPr marL="0" indent="0">
              <a:buNone/>
            </a:pPr>
            <a:r>
              <a:rPr lang="en-GB" dirty="0"/>
              <a:t>A community of practice?</a:t>
            </a:r>
            <a:br>
              <a:rPr lang="en-GB" dirty="0"/>
            </a:br>
            <a:br>
              <a:rPr lang="en-GB" dirty="0"/>
            </a:br>
            <a:endParaRPr lang="en-GB" dirty="0"/>
          </a:p>
          <a:p>
            <a:pPr marL="0" indent="0">
              <a:buNone/>
            </a:pPr>
            <a:br>
              <a:rPr lang="en-GB" dirty="0"/>
            </a:br>
            <a:r>
              <a:rPr lang="en-GB" dirty="0"/>
              <a:t>Thank you for listening 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Content">
            <a:extLst>
              <a:ext uri="{FF2B5EF4-FFF2-40B4-BE49-F238E27FC236}">
                <a16:creationId xmlns:a16="http://schemas.microsoft.com/office/drawing/2014/main" id="{7D9B9FAF-7020-9C0F-5E0B-C43FBBEDF2F0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240463" y="1357401"/>
            <a:ext cx="5616574" cy="2317060"/>
          </a:xfrm>
        </p:spPr>
        <p:txBody>
          <a:bodyPr/>
          <a:lstStyle/>
          <a:p>
            <a:r>
              <a:rPr lang="en-GB" dirty="0">
                <a:hlinkClick r:id="rId3"/>
              </a:rPr>
              <a:t>The invisible work of knowledge brokers</a:t>
            </a:r>
            <a:r>
              <a:rPr lang="en-GB" dirty="0"/>
              <a:t>,  Cvitanovic and Cairney, Transforming Evidence</a:t>
            </a:r>
          </a:p>
          <a:p>
            <a:r>
              <a:rPr lang="en-GB" dirty="0">
                <a:hlinkClick r:id="rId4"/>
              </a:rPr>
              <a:t>Hidden Talents: Core Competencies of Knowledge Mobilisers Working in Public</a:t>
            </a:r>
            <a:r>
              <a:rPr lang="en-GB" dirty="0"/>
              <a:t>; UCL Public Policy/CAPE</a:t>
            </a:r>
          </a:p>
          <a:p>
            <a:r>
              <a:rPr lang="en-GB" dirty="0">
                <a:hlinkClick r:id="rId5"/>
              </a:rPr>
              <a:t>Boundary crossing research needs knowledge brokers</a:t>
            </a:r>
            <a:r>
              <a:rPr lang="en-GB" dirty="0"/>
              <a:t>, Welch, Morris and Paskins, </a:t>
            </a:r>
            <a:r>
              <a:rPr lang="en-GB" dirty="0" err="1"/>
              <a:t>WonkHE</a:t>
            </a:r>
            <a:endParaRPr lang="en-US" dirty="0"/>
          </a:p>
        </p:txBody>
      </p:sp>
      <p:pic>
        <p:nvPicPr>
          <p:cNvPr id="7" name="Picture" descr="Sun peeking through forest trees">
            <a:extLst>
              <a:ext uri="{FF2B5EF4-FFF2-40B4-BE49-F238E27FC236}">
                <a16:creationId xmlns:a16="http://schemas.microsoft.com/office/drawing/2014/main" id="{855DBB8B-D077-D176-C57C-2091205A0BC5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>
          <a:blip r:embed="rId6"/>
          <a:srcRect t="22201" b="22201"/>
          <a:stretch/>
        </p:blipFill>
        <p:spPr>
          <a:xfrm>
            <a:off x="0" y="3943804"/>
            <a:ext cx="12192000" cy="2914196"/>
          </a:xfrm>
        </p:spPr>
      </p:pic>
    </p:spTree>
    <p:extLst>
      <p:ext uri="{BB962C8B-B14F-4D97-AF65-F5344CB8AC3E}">
        <p14:creationId xmlns:p14="http://schemas.microsoft.com/office/powerpoint/2010/main" val="1534895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96EAAA-F556-E97F-C8F0-392B652D1D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792EE80F-ABE4-F9D5-0F3C-B821127DDD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620712"/>
            <a:ext cx="10082212" cy="1309687"/>
          </a:xfrm>
        </p:spPr>
        <p:txBody>
          <a:bodyPr anchor="b">
            <a:normAutofit/>
          </a:bodyPr>
          <a:lstStyle/>
          <a:p>
            <a:r>
              <a:rPr lang="en-US" dirty="0"/>
              <a:t>What is cross-disciplinarity and why do it ?</a:t>
            </a:r>
          </a:p>
        </p:txBody>
      </p:sp>
      <p:pic>
        <p:nvPicPr>
          <p:cNvPr id="6" name="Picture Placeholder 5" descr="People working on ideas">
            <a:extLst>
              <a:ext uri="{FF2B5EF4-FFF2-40B4-BE49-F238E27FC236}">
                <a16:creationId xmlns:a16="http://schemas.microsoft.com/office/drawing/2014/main" id="{D197B04C-2EE4-5966-79A0-459BE9793D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l="3512" r="11352"/>
          <a:stretch/>
        </p:blipFill>
        <p:spPr>
          <a:xfrm>
            <a:off x="334963" y="2168524"/>
            <a:ext cx="5616575" cy="4321175"/>
          </a:xfrm>
          <a:noFill/>
        </p:spPr>
      </p:pic>
      <p:sp>
        <p:nvSpPr>
          <p:cNvPr id="10" name="Content">
            <a:extLst>
              <a:ext uri="{FF2B5EF4-FFF2-40B4-BE49-F238E27FC236}">
                <a16:creationId xmlns:a16="http://schemas.microsoft.com/office/drawing/2014/main" id="{D2BAE467-0CA4-39F1-01FD-6C4578929FA1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240463" y="2168525"/>
            <a:ext cx="5616574" cy="432117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1400" dirty="0"/>
              <a:t>A collaborative, systems-based approach to research that brings disciplines together to work holistically on a problem or challenge.</a:t>
            </a:r>
          </a:p>
          <a:p>
            <a:r>
              <a:rPr lang="en-US" sz="1400" dirty="0"/>
              <a:t>Breaks down silos between disciplines </a:t>
            </a:r>
          </a:p>
          <a:p>
            <a:r>
              <a:rPr lang="en-US" sz="1400" dirty="0"/>
              <a:t>Exposes researchers to different ways of thinking and working</a:t>
            </a:r>
          </a:p>
          <a:p>
            <a:r>
              <a:rPr lang="en-US" sz="1400" dirty="0"/>
              <a:t>Addresses complex and wicked challenges</a:t>
            </a:r>
          </a:p>
          <a:p>
            <a:pPr marL="0" indent="0">
              <a:buNone/>
            </a:pPr>
            <a:r>
              <a:rPr lang="en-GB" sz="1400" dirty="0"/>
              <a:t>But…</a:t>
            </a:r>
            <a:endParaRPr lang="en-US" sz="1400" dirty="0"/>
          </a:p>
          <a:p>
            <a:r>
              <a:rPr lang="en-US" sz="1400" dirty="0"/>
              <a:t>Terminology and understanding is still ill-defined</a:t>
            </a:r>
          </a:p>
          <a:p>
            <a:r>
              <a:rPr lang="en-US" sz="1400" dirty="0"/>
              <a:t>Barriers to grant funding and career progression remain</a:t>
            </a:r>
          </a:p>
          <a:p>
            <a:r>
              <a:rPr lang="en-US" sz="1400" dirty="0"/>
              <a:t>Perceptions of breadth v depth create tensions</a:t>
            </a:r>
          </a:p>
          <a:p>
            <a:pPr marL="0" indent="0">
              <a:buNone/>
            </a:pPr>
            <a:r>
              <a:rPr lang="en-US" sz="1400" dirty="0"/>
              <a:t>This way of working is supported by a specialist skill set</a:t>
            </a:r>
          </a:p>
        </p:txBody>
      </p:sp>
    </p:spTree>
    <p:extLst>
      <p:ext uri="{BB962C8B-B14F-4D97-AF65-F5344CB8AC3E}">
        <p14:creationId xmlns:p14="http://schemas.microsoft.com/office/powerpoint/2010/main" val="1599514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549D2E-5586-F891-AAC8-04AEE474AB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4D7196FB-4EEC-CF49-2D6A-3D1EE0EE75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620712"/>
            <a:ext cx="10082212" cy="1309687"/>
          </a:xfrm>
        </p:spPr>
        <p:txBody>
          <a:bodyPr anchor="b">
            <a:normAutofit/>
          </a:bodyPr>
          <a:lstStyle/>
          <a:p>
            <a:r>
              <a:rPr lang="en-US" dirty="0"/>
              <a:t>Who does this need?</a:t>
            </a:r>
          </a:p>
        </p:txBody>
      </p:sp>
      <p:pic>
        <p:nvPicPr>
          <p:cNvPr id="6" name="Picture Placeholder 5" descr="Ghosts over person hiding behind cover">
            <a:extLst>
              <a:ext uri="{FF2B5EF4-FFF2-40B4-BE49-F238E27FC236}">
                <a16:creationId xmlns:a16="http://schemas.microsoft.com/office/drawing/2014/main" id="{E0E325AA-3B0A-74DE-E40E-1A23C80570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8863" t="29169" r="20479" b="814"/>
          <a:stretch/>
        </p:blipFill>
        <p:spPr>
          <a:xfrm>
            <a:off x="334963" y="2168524"/>
            <a:ext cx="5616575" cy="4321175"/>
          </a:xfrm>
          <a:prstGeom prst="rect">
            <a:avLst/>
          </a:prstGeom>
        </p:spPr>
      </p:pic>
      <p:sp>
        <p:nvSpPr>
          <p:cNvPr id="10" name="Content">
            <a:extLst>
              <a:ext uri="{FF2B5EF4-FFF2-40B4-BE49-F238E27FC236}">
                <a16:creationId xmlns:a16="http://schemas.microsoft.com/office/drawing/2014/main" id="{FB069F76-B4F8-EBF1-515F-A7779594CFD5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240463" y="2168525"/>
            <a:ext cx="5616574" cy="43211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600" i="1" dirty="0"/>
              <a:t>“Individuals undertaking knowledge mobilisation have a variety of professional backgrounds, including academic research, public affairs, policy, communications and wider knowledge exchange or impact roles</a:t>
            </a:r>
            <a:r>
              <a:rPr lang="en-GB" sz="1600" dirty="0"/>
              <a:t>.”</a:t>
            </a:r>
            <a:endParaRPr lang="en-US" sz="1700" dirty="0">
              <a:solidFill>
                <a:srgbClr val="FF0000"/>
              </a:solidFill>
            </a:endParaRPr>
          </a:p>
          <a:p>
            <a:r>
              <a:rPr lang="en-US" sz="1400" dirty="0"/>
              <a:t>Often located in impact or knowledge exchange teams</a:t>
            </a:r>
          </a:p>
          <a:p>
            <a:r>
              <a:rPr lang="en-US" sz="1400" dirty="0"/>
              <a:t>Considered specialist generalists able to work across a wide variety of disciplines</a:t>
            </a:r>
          </a:p>
          <a:p>
            <a:r>
              <a:rPr lang="en-US" sz="1400" dirty="0"/>
              <a:t>Primarily found in PS teams but often with strong academic or other sector backgrounds and experience</a:t>
            </a:r>
          </a:p>
          <a:p>
            <a:r>
              <a:rPr lang="en-US" sz="1400" dirty="0"/>
              <a:t>Knowledge brokers’ work extends both into and beyond the university and could be considered a root and branch approach</a:t>
            </a:r>
          </a:p>
        </p:txBody>
      </p:sp>
    </p:spTree>
    <p:extLst>
      <p:ext uri="{BB962C8B-B14F-4D97-AF65-F5344CB8AC3E}">
        <p14:creationId xmlns:p14="http://schemas.microsoft.com/office/powerpoint/2010/main" val="2406511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uge old green tree with visible spread roots">
            <a:extLst>
              <a:ext uri="{FF2B5EF4-FFF2-40B4-BE49-F238E27FC236}">
                <a16:creationId xmlns:a16="http://schemas.microsoft.com/office/drawing/2014/main" id="{08DEA3D9-A3A1-9E3A-1741-4BCCED19935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6943" y="-99152"/>
            <a:ext cx="92408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003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DEE61E-7014-95B9-4587-D2903665ED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uge old green tree with visible spread roots">
            <a:extLst>
              <a:ext uri="{FF2B5EF4-FFF2-40B4-BE49-F238E27FC236}">
                <a16:creationId xmlns:a16="http://schemas.microsoft.com/office/drawing/2014/main" id="{798A1AD0-CCAC-4EF3-6652-BE1297D7424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rcRect t="62651"/>
          <a:stretch/>
        </p:blipFill>
        <p:spPr>
          <a:xfrm>
            <a:off x="1178128" y="867579"/>
            <a:ext cx="9240831" cy="2561421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611ED4BD-D7B0-B9F6-C0FD-53CD1A347CAC}"/>
              </a:ext>
            </a:extLst>
          </p:cNvPr>
          <p:cNvGrpSpPr/>
          <p:nvPr/>
        </p:nvGrpSpPr>
        <p:grpSpPr>
          <a:xfrm>
            <a:off x="865674" y="1978788"/>
            <a:ext cx="1718574" cy="1790325"/>
            <a:chOff x="865674" y="1978788"/>
            <a:chExt cx="1718574" cy="1790325"/>
          </a:xfrm>
        </p:grpSpPr>
        <p:pic>
          <p:nvPicPr>
            <p:cNvPr id="10" name="Graphic 9" descr="Brainstorm outline">
              <a:extLst>
                <a:ext uri="{FF2B5EF4-FFF2-40B4-BE49-F238E27FC236}">
                  <a16:creationId xmlns:a16="http://schemas.microsoft.com/office/drawing/2014/main" id="{B1AD64BD-54CD-67E3-8254-3982DF42E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60959" y="1978788"/>
              <a:ext cx="1369865" cy="136986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47EB2A68-3E04-E981-2728-B81DF1B4405C}"/>
                </a:ext>
              </a:extLst>
            </p:cNvPr>
            <p:cNvSpPr txBox="1"/>
            <p:nvPr/>
          </p:nvSpPr>
          <p:spPr>
            <a:xfrm>
              <a:off x="865674" y="3245893"/>
              <a:ext cx="171857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/>
                <a:t>Build researcher capacity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8E4441C-6CD3-4C45-4B3F-03B4A36A4BA8}"/>
              </a:ext>
            </a:extLst>
          </p:cNvPr>
          <p:cNvGrpSpPr/>
          <p:nvPr/>
        </p:nvGrpSpPr>
        <p:grpSpPr>
          <a:xfrm>
            <a:off x="2464242" y="3270467"/>
            <a:ext cx="2040665" cy="1784912"/>
            <a:chOff x="2464242" y="3270467"/>
            <a:chExt cx="2040665" cy="1784912"/>
          </a:xfrm>
        </p:grpSpPr>
        <p:pic>
          <p:nvPicPr>
            <p:cNvPr id="12" name="Graphic 11" descr="Building Brick Wall outline">
              <a:extLst>
                <a:ext uri="{FF2B5EF4-FFF2-40B4-BE49-F238E27FC236}">
                  <a16:creationId xmlns:a16="http://schemas.microsoft.com/office/drawing/2014/main" id="{40C77DC9-26AC-6F46-4FF2-BFC1836749C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464242" y="3270467"/>
              <a:ext cx="1369865" cy="1369865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7D71AB57-931E-DF1A-E12E-7C7556C16B33}"/>
                </a:ext>
              </a:extLst>
            </p:cNvPr>
            <p:cNvSpPr txBox="1"/>
            <p:nvPr/>
          </p:nvSpPr>
          <p:spPr>
            <a:xfrm>
              <a:off x="2520068" y="4532159"/>
              <a:ext cx="198483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/>
                <a:t>Contribute to strategic </a:t>
              </a:r>
              <a:br>
                <a:rPr lang="en-GB" sz="1400" dirty="0"/>
              </a:br>
              <a:r>
                <a:rPr lang="en-GB" sz="1400" dirty="0"/>
                <a:t>academic activity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95821887-BA25-E42E-082D-B955D1009BD8}"/>
              </a:ext>
            </a:extLst>
          </p:cNvPr>
          <p:cNvGrpSpPr/>
          <p:nvPr/>
        </p:nvGrpSpPr>
        <p:grpSpPr>
          <a:xfrm>
            <a:off x="5251691" y="3633714"/>
            <a:ext cx="1633147" cy="1889226"/>
            <a:chOff x="5251691" y="3633714"/>
            <a:chExt cx="1633147" cy="1889226"/>
          </a:xfrm>
        </p:grpSpPr>
        <p:pic>
          <p:nvPicPr>
            <p:cNvPr id="32" name="Graphic 31" descr="Flowchart outline">
              <a:extLst>
                <a:ext uri="{FF2B5EF4-FFF2-40B4-BE49-F238E27FC236}">
                  <a16:creationId xmlns:a16="http://schemas.microsoft.com/office/drawing/2014/main" id="{858C40C6-34D6-1737-98B5-EE9E2C85CA3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 rot="16200000">
              <a:off x="5251691" y="3633714"/>
              <a:ext cx="1478562" cy="1478562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1FC794BC-9807-3331-8911-BB839BDB998E}"/>
                </a:ext>
              </a:extLst>
            </p:cNvPr>
            <p:cNvSpPr txBox="1"/>
            <p:nvPr/>
          </p:nvSpPr>
          <p:spPr>
            <a:xfrm>
              <a:off x="5307162" y="4999720"/>
              <a:ext cx="157767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/>
                <a:t>Align research to </a:t>
              </a:r>
            </a:p>
            <a:p>
              <a:r>
                <a:rPr lang="en-GB" sz="1400" dirty="0"/>
                <a:t>external needs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A56D65CB-E914-3090-C4AC-A7E22191298C}"/>
              </a:ext>
            </a:extLst>
          </p:cNvPr>
          <p:cNvGrpSpPr/>
          <p:nvPr/>
        </p:nvGrpSpPr>
        <p:grpSpPr>
          <a:xfrm>
            <a:off x="7859950" y="3159608"/>
            <a:ext cx="1816523" cy="1895771"/>
            <a:chOff x="7859950" y="3159608"/>
            <a:chExt cx="1816523" cy="1895771"/>
          </a:xfrm>
        </p:grpSpPr>
        <p:pic>
          <p:nvPicPr>
            <p:cNvPr id="30" name="Graphic 29" descr="Magnifying glass outline">
              <a:extLst>
                <a:ext uri="{FF2B5EF4-FFF2-40B4-BE49-F238E27FC236}">
                  <a16:creationId xmlns:a16="http://schemas.microsoft.com/office/drawing/2014/main" id="{E5EA0176-405A-6E25-9308-08E1D03E91C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7859950" y="3159608"/>
              <a:ext cx="1478562" cy="1478562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4402FF99-FA45-6628-0AD0-12C7187580CA}"/>
                </a:ext>
              </a:extLst>
            </p:cNvPr>
            <p:cNvSpPr txBox="1"/>
            <p:nvPr/>
          </p:nvSpPr>
          <p:spPr>
            <a:xfrm>
              <a:off x="7859950" y="4532159"/>
              <a:ext cx="181652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/>
                <a:t>Evaluate to improve </a:t>
              </a:r>
              <a:br>
                <a:rPr lang="en-GB" sz="1400" dirty="0"/>
              </a:br>
              <a:r>
                <a:rPr lang="en-GB" sz="1400" dirty="0"/>
                <a:t>processes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11094B07-73C5-3ABA-DE02-4A275E4D4202}"/>
              </a:ext>
            </a:extLst>
          </p:cNvPr>
          <p:cNvGrpSpPr/>
          <p:nvPr/>
        </p:nvGrpSpPr>
        <p:grpSpPr>
          <a:xfrm>
            <a:off x="9679678" y="1874520"/>
            <a:ext cx="1610635" cy="1997353"/>
            <a:chOff x="9679678" y="1874520"/>
            <a:chExt cx="1610635" cy="1997353"/>
          </a:xfrm>
        </p:grpSpPr>
        <p:pic>
          <p:nvPicPr>
            <p:cNvPr id="24" name="Graphic 23" descr="Clipboard Checked outline">
              <a:extLst>
                <a:ext uri="{FF2B5EF4-FFF2-40B4-BE49-F238E27FC236}">
                  <a16:creationId xmlns:a16="http://schemas.microsoft.com/office/drawing/2014/main" id="{5B796E57-794B-171A-4320-7F435EDC863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9679678" y="1874520"/>
              <a:ext cx="1478562" cy="1478562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D85DC0F1-77A5-FB34-D3C8-D73940C3577D}"/>
                </a:ext>
              </a:extLst>
            </p:cNvPr>
            <p:cNvSpPr txBox="1"/>
            <p:nvPr/>
          </p:nvSpPr>
          <p:spPr>
            <a:xfrm>
              <a:off x="9861717" y="3348653"/>
              <a:ext cx="142859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/>
                <a:t>Provide project </a:t>
              </a:r>
              <a:br>
                <a:rPr lang="en-GB" sz="1400" dirty="0"/>
              </a:br>
              <a:r>
                <a:rPr lang="en-GB" sz="1400" dirty="0"/>
                <a:t>management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3870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A9264D-04C5-BAAA-CE2A-00A0E52099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uge old green tree with visible spread roots">
            <a:extLst>
              <a:ext uri="{FF2B5EF4-FFF2-40B4-BE49-F238E27FC236}">
                <a16:creationId xmlns:a16="http://schemas.microsoft.com/office/drawing/2014/main" id="{59EE4A9B-1AA8-E4C3-6383-5C04111ECA6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6943" y="-99152"/>
            <a:ext cx="92408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4600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92E44E-A4A9-8F2A-508C-7BE354FF21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uge old green tree with visible spread roots">
            <a:extLst>
              <a:ext uri="{FF2B5EF4-FFF2-40B4-BE49-F238E27FC236}">
                <a16:creationId xmlns:a16="http://schemas.microsoft.com/office/drawing/2014/main" id="{10BA0306-CFAB-3A19-0267-B08E4B4C3F6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rcRect b="37992"/>
          <a:stretch/>
        </p:blipFill>
        <p:spPr>
          <a:xfrm>
            <a:off x="1200162" y="2071171"/>
            <a:ext cx="9240831" cy="4252511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EFF857B0-2318-863C-74A9-C7E359078AFF}"/>
              </a:ext>
            </a:extLst>
          </p:cNvPr>
          <p:cNvGrpSpPr/>
          <p:nvPr/>
        </p:nvGrpSpPr>
        <p:grpSpPr>
          <a:xfrm>
            <a:off x="707666" y="2018641"/>
            <a:ext cx="1745991" cy="1839763"/>
            <a:chOff x="707666" y="2018641"/>
            <a:chExt cx="1745991" cy="1839763"/>
          </a:xfrm>
        </p:grpSpPr>
        <p:pic>
          <p:nvPicPr>
            <p:cNvPr id="22" name="Graphic 21" descr="Clapping hands outline">
              <a:extLst>
                <a:ext uri="{FF2B5EF4-FFF2-40B4-BE49-F238E27FC236}">
                  <a16:creationId xmlns:a16="http://schemas.microsoft.com/office/drawing/2014/main" id="{784CDAE6-4A12-157A-78BC-8F13A25541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061240" y="2018641"/>
              <a:ext cx="1379533" cy="1379533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AE6DCD6-71DA-8FAC-A73D-73B5ADEFCF00}"/>
                </a:ext>
              </a:extLst>
            </p:cNvPr>
            <p:cNvSpPr txBox="1"/>
            <p:nvPr/>
          </p:nvSpPr>
          <p:spPr>
            <a:xfrm>
              <a:off x="707666" y="3550627"/>
              <a:ext cx="174599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/>
                <a:t>Champion research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7F46B3F-51D8-457C-8789-A67505AA185F}"/>
              </a:ext>
            </a:extLst>
          </p:cNvPr>
          <p:cNvGrpSpPr/>
          <p:nvPr/>
        </p:nvGrpSpPr>
        <p:grpSpPr>
          <a:xfrm>
            <a:off x="2677311" y="791561"/>
            <a:ext cx="1571252" cy="1750300"/>
            <a:chOff x="2677311" y="791561"/>
            <a:chExt cx="1571252" cy="1750300"/>
          </a:xfrm>
        </p:grpSpPr>
        <p:pic>
          <p:nvPicPr>
            <p:cNvPr id="26" name="Graphic 25" descr="Connections outline">
              <a:extLst>
                <a:ext uri="{FF2B5EF4-FFF2-40B4-BE49-F238E27FC236}">
                  <a16:creationId xmlns:a16="http://schemas.microsoft.com/office/drawing/2014/main" id="{7635A495-C7A0-E837-B2F3-62E56C9F590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677311" y="791561"/>
              <a:ext cx="1379533" cy="1379533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0E9FD8D-5075-177D-9F1A-D61254C3806F}"/>
                </a:ext>
              </a:extLst>
            </p:cNvPr>
            <p:cNvSpPr txBox="1"/>
            <p:nvPr/>
          </p:nvSpPr>
          <p:spPr>
            <a:xfrm>
              <a:off x="3148582" y="2018641"/>
              <a:ext cx="109998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/>
                <a:t>Broker </a:t>
              </a:r>
              <a:br>
                <a:rPr lang="en-GB" sz="1400" dirty="0"/>
              </a:br>
              <a:r>
                <a:rPr lang="en-GB" sz="1400" dirty="0"/>
                <a:t>interactions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7F8B89F-A732-28E6-969F-137DD6ACB958}"/>
              </a:ext>
            </a:extLst>
          </p:cNvPr>
          <p:cNvGrpSpPr/>
          <p:nvPr/>
        </p:nvGrpSpPr>
        <p:grpSpPr>
          <a:xfrm>
            <a:off x="5298018" y="534318"/>
            <a:ext cx="1548454" cy="1955283"/>
            <a:chOff x="5298018" y="534318"/>
            <a:chExt cx="1548454" cy="1955283"/>
          </a:xfrm>
        </p:grpSpPr>
        <p:pic>
          <p:nvPicPr>
            <p:cNvPr id="20" name="Graphic 19" descr="Cheers outline">
              <a:extLst>
                <a:ext uri="{FF2B5EF4-FFF2-40B4-BE49-F238E27FC236}">
                  <a16:creationId xmlns:a16="http://schemas.microsoft.com/office/drawing/2014/main" id="{4073893A-5098-C19D-B8F1-882EF2653AA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5298018" y="534318"/>
              <a:ext cx="1379533" cy="1379533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488730E-FD1B-6C74-6633-815C334D0A5E}"/>
                </a:ext>
              </a:extLst>
            </p:cNvPr>
            <p:cNvSpPr txBox="1"/>
            <p:nvPr/>
          </p:nvSpPr>
          <p:spPr>
            <a:xfrm>
              <a:off x="5446730" y="1966381"/>
              <a:ext cx="139974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/>
                <a:t>Build networks </a:t>
              </a:r>
              <a:br>
                <a:rPr lang="en-GB" sz="1400" dirty="0"/>
              </a:br>
              <a:r>
                <a:rPr lang="en-GB" sz="1400" dirty="0"/>
                <a:t>and community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10D3043-E477-ED71-F613-23A0BB128F8B}"/>
              </a:ext>
            </a:extLst>
          </p:cNvPr>
          <p:cNvGrpSpPr/>
          <p:nvPr/>
        </p:nvGrpSpPr>
        <p:grpSpPr>
          <a:xfrm>
            <a:off x="7868365" y="691638"/>
            <a:ext cx="1965603" cy="1752966"/>
            <a:chOff x="7868365" y="691638"/>
            <a:chExt cx="1965603" cy="1752966"/>
          </a:xfrm>
        </p:grpSpPr>
        <p:pic>
          <p:nvPicPr>
            <p:cNvPr id="7" name="Graphic 6" descr="Circular flowchart outline">
              <a:extLst>
                <a:ext uri="{FF2B5EF4-FFF2-40B4-BE49-F238E27FC236}">
                  <a16:creationId xmlns:a16="http://schemas.microsoft.com/office/drawing/2014/main" id="{7BC90D41-64BE-04E6-E7A0-69C512824CA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7918725" y="691638"/>
              <a:ext cx="1379533" cy="1379533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995E73D-1024-191E-4F8E-E885C3695A97}"/>
                </a:ext>
              </a:extLst>
            </p:cNvPr>
            <p:cNvSpPr txBox="1"/>
            <p:nvPr/>
          </p:nvSpPr>
          <p:spPr>
            <a:xfrm>
              <a:off x="7868365" y="1921384"/>
              <a:ext cx="196560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/>
                <a:t>Undertake knowledge </a:t>
              </a:r>
              <a:br>
                <a:rPr lang="en-GB" sz="1400" dirty="0"/>
              </a:br>
              <a:r>
                <a:rPr lang="en-GB" sz="1400" dirty="0"/>
                <a:t>synthesis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92B2B33-7F9B-0F38-D945-C5D4DE81B1F4}"/>
              </a:ext>
            </a:extLst>
          </p:cNvPr>
          <p:cNvGrpSpPr/>
          <p:nvPr/>
        </p:nvGrpSpPr>
        <p:grpSpPr>
          <a:xfrm>
            <a:off x="9890148" y="2171094"/>
            <a:ext cx="1406522" cy="1780183"/>
            <a:chOff x="9890148" y="2171094"/>
            <a:chExt cx="1406522" cy="1780183"/>
          </a:xfrm>
        </p:grpSpPr>
        <p:pic>
          <p:nvPicPr>
            <p:cNvPr id="5" name="Graphic 4" descr="Storytelling outline">
              <a:extLst>
                <a:ext uri="{FF2B5EF4-FFF2-40B4-BE49-F238E27FC236}">
                  <a16:creationId xmlns:a16="http://schemas.microsoft.com/office/drawing/2014/main" id="{EE517CCE-215A-0710-DFD0-7AABDE6D531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9890148" y="2171094"/>
              <a:ext cx="1379533" cy="1379533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06A86B3-02F6-8771-1859-71D6FB93760F}"/>
                </a:ext>
              </a:extLst>
            </p:cNvPr>
            <p:cNvSpPr txBox="1"/>
            <p:nvPr/>
          </p:nvSpPr>
          <p:spPr>
            <a:xfrm>
              <a:off x="9917766" y="3643500"/>
              <a:ext cx="137890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/>
                <a:t>Deliver outputs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500692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A9CA7E-FCBB-45B5-C417-9DECEEB422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DA51953E-EE48-5BB4-C7D1-724C4AB44B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620712"/>
            <a:ext cx="10082212" cy="1309687"/>
          </a:xfrm>
        </p:spPr>
        <p:txBody>
          <a:bodyPr anchor="b">
            <a:normAutofit/>
          </a:bodyPr>
          <a:lstStyle/>
          <a:p>
            <a:r>
              <a:rPr lang="en-US" dirty="0"/>
              <a:t>Knowledge Brokers in practice:</a:t>
            </a:r>
            <a:br>
              <a:rPr lang="en-US" dirty="0"/>
            </a:br>
            <a:r>
              <a:rPr lang="en-US" dirty="0"/>
              <a:t>Institutional engagement </a:t>
            </a:r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8803509F-5E41-1553-1E33-1E3CC5D928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1930399"/>
            <a:ext cx="6611198" cy="4927601"/>
          </a:xfrm>
        </p:spPr>
      </p:pic>
      <p:sp>
        <p:nvSpPr>
          <p:cNvPr id="10" name="Content">
            <a:extLst>
              <a:ext uri="{FF2B5EF4-FFF2-40B4-BE49-F238E27FC236}">
                <a16:creationId xmlns:a16="http://schemas.microsoft.com/office/drawing/2014/main" id="{C8EFFB6F-1FD3-71E3-E72B-795DEB0B6CFA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240463" y="4089400"/>
            <a:ext cx="5616574" cy="24003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400" dirty="0"/>
              <a:t>Established in 2008 to foster cross-disciplinary working within UCL</a:t>
            </a:r>
          </a:p>
          <a:p>
            <a:pPr marL="0" indent="0">
              <a:buNone/>
            </a:pPr>
            <a:r>
              <a:rPr lang="en-US" sz="1400" dirty="0"/>
              <a:t>Institutionally central, flagship </a:t>
            </a:r>
            <a:r>
              <a:rPr lang="en-US" sz="1400" dirty="0" err="1"/>
              <a:t>programme</a:t>
            </a:r>
            <a:r>
              <a:rPr lang="en-US" sz="1400" dirty="0"/>
              <a:t> that now extends to support teaching, innovation and operations</a:t>
            </a:r>
          </a:p>
          <a:p>
            <a:pPr marL="0" indent="0">
              <a:buNone/>
            </a:pPr>
            <a:r>
              <a:rPr lang="en-US" sz="1400" dirty="0"/>
              <a:t>A dedicated team of knowledge brokers working in partnership with academic leads</a:t>
            </a:r>
          </a:p>
          <a:p>
            <a:pPr marL="0" indent="0">
              <a:buNone/>
            </a:pPr>
            <a:r>
              <a:rPr lang="en-US" sz="1400" dirty="0"/>
              <a:t>Funds, supports and facilitates </a:t>
            </a:r>
            <a:r>
              <a:rPr lang="en-GB" sz="1400" b="0" i="0" dirty="0">
                <a:solidFill>
                  <a:srgbClr val="000000"/>
                </a:solidFill>
                <a:effectLst/>
                <a:latin typeface="Helvetica Neue" panose="02000503000000020004"/>
              </a:rPr>
              <a:t>challenge-led interdisciplinary approach</a:t>
            </a:r>
            <a:endParaRPr lang="en-US" sz="1400" dirty="0"/>
          </a:p>
          <a:p>
            <a:endParaRPr lang="en-US" sz="1400" dirty="0">
              <a:solidFill>
                <a:srgbClr val="FF0000"/>
              </a:solidFill>
            </a:endParaRPr>
          </a:p>
        </p:txBody>
      </p:sp>
      <p:pic>
        <p:nvPicPr>
          <p:cNvPr id="6" name="Picture 5" descr="A black and white logo&#10;&#10;AI-generated content may be incorrect.">
            <a:hlinkClick r:id="rId5"/>
            <a:extLst>
              <a:ext uri="{FF2B5EF4-FFF2-40B4-BE49-F238E27FC236}">
                <a16:creationId xmlns:a16="http://schemas.microsoft.com/office/drawing/2014/main" id="{D07E4F36-3D99-618F-22E7-F249D8EB71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11198" y="1466573"/>
            <a:ext cx="4338637" cy="2318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292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C4358D-F606-95AB-0601-6612B5EBDA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30951D94-8ACA-4E0F-C950-A48D93B571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620712"/>
            <a:ext cx="10082212" cy="1309687"/>
          </a:xfrm>
        </p:spPr>
        <p:txBody>
          <a:bodyPr anchor="b">
            <a:normAutofit/>
          </a:bodyPr>
          <a:lstStyle/>
          <a:p>
            <a:r>
              <a:rPr lang="en-US" dirty="0"/>
              <a:t>Knowledge Brokers in practice:</a:t>
            </a:r>
            <a:br>
              <a:rPr lang="en-US" dirty="0"/>
            </a:br>
            <a:r>
              <a:rPr lang="en-US" dirty="0"/>
              <a:t>Impact projects</a:t>
            </a:r>
          </a:p>
        </p:txBody>
      </p:sp>
      <p:pic>
        <p:nvPicPr>
          <p:cNvPr id="2050" name="Picture 2" descr="an image of the AI &amp; Future of Work text from UCL Public Policy, UCL Grand Challenges and the British Academy ">
            <a:hlinkClick r:id="rId3"/>
            <a:extLst>
              <a:ext uri="{FF2B5EF4-FFF2-40B4-BE49-F238E27FC236}">
                <a16:creationId xmlns:a16="http://schemas.microsoft.com/office/drawing/2014/main" id="{85B1EEBD-1D93-E654-CF9A-114CD08A08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765" b="2"/>
          <a:stretch/>
        </p:blipFill>
        <p:spPr bwMode="auto">
          <a:xfrm>
            <a:off x="6823228" y="1516517"/>
            <a:ext cx="3744056" cy="2880531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9" name="Content">
            <a:extLst>
              <a:ext uri="{FF2B5EF4-FFF2-40B4-BE49-F238E27FC236}">
                <a16:creationId xmlns:a16="http://schemas.microsoft.com/office/drawing/2014/main" id="{7E20F3F5-93AD-A230-6FDF-D812106E5637}"/>
              </a:ext>
            </a:extLst>
          </p:cNvPr>
          <p:cNvSpPr txBox="1">
            <a:spLocks/>
          </p:cNvSpPr>
          <p:nvPr/>
        </p:nvSpPr>
        <p:spPr>
          <a:xfrm>
            <a:off x="6479001" y="4639709"/>
            <a:ext cx="5616574" cy="24003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88000" indent="-288000" algn="l" defTabSz="914400" rtl="0" eaLnBrk="1" latinLnBrk="0" hangingPunct="1">
              <a:lnSpc>
                <a:spcPts val="2400"/>
              </a:lnSpc>
              <a:spcBef>
                <a:spcPts val="400"/>
              </a:spcBef>
              <a:spcAft>
                <a:spcPts val="800"/>
              </a:spcAft>
              <a:buClr>
                <a:schemeClr val="tx2"/>
              </a:buClr>
              <a:buSzPct val="120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76000" indent="-288000" algn="l" defTabSz="914400" rtl="0" eaLnBrk="1" latinLnBrk="0" hangingPunct="1">
              <a:lnSpc>
                <a:spcPts val="2400"/>
              </a:lnSpc>
              <a:spcBef>
                <a:spcPts val="400"/>
              </a:spcBef>
              <a:spcAft>
                <a:spcPts val="800"/>
              </a:spcAft>
              <a:buClr>
                <a:schemeClr val="tx2"/>
              </a:buClr>
              <a:buSzPct val="120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64000" indent="-288000" algn="l" defTabSz="914400" rtl="0" eaLnBrk="1" latinLnBrk="0" hangingPunct="1">
              <a:lnSpc>
                <a:spcPts val="2400"/>
              </a:lnSpc>
              <a:spcBef>
                <a:spcPts val="400"/>
              </a:spcBef>
              <a:spcAft>
                <a:spcPts val="800"/>
              </a:spcAft>
              <a:buClr>
                <a:schemeClr val="tx2"/>
              </a:buClr>
              <a:buSzPct val="120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52000" indent="-288000" algn="l" defTabSz="914400" rtl="0" eaLnBrk="1" latinLnBrk="0" hangingPunct="1">
              <a:lnSpc>
                <a:spcPts val="2400"/>
              </a:lnSpc>
              <a:spcBef>
                <a:spcPts val="400"/>
              </a:spcBef>
              <a:spcAft>
                <a:spcPts val="800"/>
              </a:spcAft>
              <a:buClr>
                <a:schemeClr val="tx2"/>
              </a:buClr>
              <a:buSzPct val="120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40000" indent="-288000" algn="l" defTabSz="914400" rtl="0" eaLnBrk="1" latinLnBrk="0" hangingPunct="1">
              <a:lnSpc>
                <a:spcPts val="2400"/>
              </a:lnSpc>
              <a:spcBef>
                <a:spcPts val="400"/>
              </a:spcBef>
              <a:spcAft>
                <a:spcPts val="800"/>
              </a:spcAft>
              <a:buClr>
                <a:schemeClr val="tx2"/>
              </a:buClr>
              <a:buSzPct val="120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sz="1600" dirty="0"/>
              <a:t>Two-year partnership project</a:t>
            </a:r>
          </a:p>
          <a:p>
            <a:pPr marL="0" indent="0">
              <a:buFont typeface="Wingdings" pitchFamily="2" charset="2"/>
              <a:buNone/>
            </a:pPr>
            <a:r>
              <a:rPr lang="en-US" sz="1600" dirty="0"/>
              <a:t>Leveraged internal and external networks</a:t>
            </a:r>
          </a:p>
          <a:p>
            <a:pPr marL="0" indent="0">
              <a:buFont typeface="Wingdings" pitchFamily="2" charset="2"/>
              <a:buNone/>
            </a:pPr>
            <a:r>
              <a:rPr lang="en-US" sz="1600" dirty="0"/>
              <a:t>Responding to policy and industry need</a:t>
            </a:r>
          </a:p>
          <a:p>
            <a:pPr marL="0" indent="0">
              <a:buFont typeface="Wingdings" pitchFamily="2" charset="2"/>
              <a:buNone/>
            </a:pPr>
            <a:r>
              <a:rPr lang="en-GB" sz="1600" dirty="0"/>
              <a:t>Convening, exploring, synthesising and recommending </a:t>
            </a:r>
            <a:endParaRPr lang="en-US" sz="1600" dirty="0"/>
          </a:p>
          <a:p>
            <a:endParaRPr lang="en-US" sz="1600" dirty="0">
              <a:solidFill>
                <a:srgbClr val="FF0000"/>
              </a:solidFill>
            </a:endParaRPr>
          </a:p>
        </p:txBody>
      </p:sp>
      <p:pic>
        <p:nvPicPr>
          <p:cNvPr id="2054" name="Picture 6">
            <a:extLst>
              <a:ext uri="{FF2B5EF4-FFF2-40B4-BE49-F238E27FC236}">
                <a16:creationId xmlns:a16="http://schemas.microsoft.com/office/drawing/2014/main" id="{F9CEE656-FA9E-14AA-9E7C-E6AF4291DB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523"/>
          <a:stretch/>
        </p:blipFill>
        <p:spPr bwMode="auto">
          <a:xfrm>
            <a:off x="359615" y="2138005"/>
            <a:ext cx="1394225" cy="2051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FF1A1DD3-4322-92AC-B6E4-29C410F486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65"/>
          <a:stretch/>
        </p:blipFill>
        <p:spPr bwMode="auto">
          <a:xfrm>
            <a:off x="945415" y="2508759"/>
            <a:ext cx="1350168" cy="2051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3ACD926F-82CD-6E10-FCAF-32630C8CB4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365"/>
          <a:stretch/>
        </p:blipFill>
        <p:spPr bwMode="auto">
          <a:xfrm>
            <a:off x="4162449" y="2238011"/>
            <a:ext cx="1455089" cy="2084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>
            <a:extLst>
              <a:ext uri="{FF2B5EF4-FFF2-40B4-BE49-F238E27FC236}">
                <a16:creationId xmlns:a16="http://schemas.microsoft.com/office/drawing/2014/main" id="{B77C8F35-D7CC-159F-72AE-92E5F4C8CC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429"/>
          <a:stretch/>
        </p:blipFill>
        <p:spPr bwMode="auto">
          <a:xfrm>
            <a:off x="2542573" y="4322194"/>
            <a:ext cx="1350168" cy="2029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>
            <a:extLst>
              <a:ext uri="{FF2B5EF4-FFF2-40B4-BE49-F238E27FC236}">
                <a16:creationId xmlns:a16="http://schemas.microsoft.com/office/drawing/2014/main" id="{996FB167-75D8-8B58-AC73-F7D6D82BA4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29"/>
          <a:stretch/>
        </p:blipFill>
        <p:spPr bwMode="auto">
          <a:xfrm>
            <a:off x="3261967" y="4719221"/>
            <a:ext cx="1350168" cy="2029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>
            <a:extLst>
              <a:ext uri="{FF2B5EF4-FFF2-40B4-BE49-F238E27FC236}">
                <a16:creationId xmlns:a16="http://schemas.microsoft.com/office/drawing/2014/main" id="{E047811F-24AC-0C89-8648-B5316BB708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94"/>
          <a:stretch/>
        </p:blipFill>
        <p:spPr bwMode="auto">
          <a:xfrm>
            <a:off x="4628463" y="2616929"/>
            <a:ext cx="1514160" cy="2084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2037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UCL">
  <a:themeElements>
    <a:clrScheme name="Custom 5">
      <a:dk1>
        <a:srgbClr val="000000"/>
      </a:dk1>
      <a:lt1>
        <a:srgbClr val="FFFFFF"/>
      </a:lt1>
      <a:dk2>
        <a:srgbClr val="666666"/>
      </a:dk2>
      <a:lt2>
        <a:srgbClr val="999999"/>
      </a:lt2>
      <a:accent1>
        <a:srgbClr val="500778"/>
      </a:accent1>
      <a:accent2>
        <a:srgbClr val="51C151"/>
      </a:accent2>
      <a:accent3>
        <a:srgbClr val="34C6C6"/>
      </a:accent3>
      <a:accent4>
        <a:srgbClr val="FFCA36"/>
      </a:accent4>
      <a:accent5>
        <a:srgbClr val="AC1459"/>
      </a:accent5>
      <a:accent6>
        <a:srgbClr val="002248"/>
      </a:accent6>
      <a:hlink>
        <a:srgbClr val="0D68CF"/>
      </a:hlink>
      <a:folHlink>
        <a:srgbClr val="00408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CL" id="{48691D9B-A82A-1846-B291-BB32894DB667}" vid="{D6F483FC-380F-9E47-B610-3415E0F2F95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04c71da7-c3ab-4f91-8d8f-982f2058b26b">
      <UserInfo>
        <DisplayName>Mann, Georgia</DisplayName>
        <AccountId>121</AccountId>
        <AccountType/>
      </UserInfo>
      <UserInfo>
        <DisplayName>Pateman, Matt</DisplayName>
        <AccountId>81</AccountId>
        <AccountType/>
      </UserInfo>
      <UserInfo>
        <DisplayName>Hobbs, Rachel</DisplayName>
        <AccountId>17</AccountId>
        <AccountType/>
      </UserInfo>
      <UserInfo>
        <DisplayName>George, Clare</DisplayName>
        <AccountId>53</AccountId>
        <AccountType/>
      </UserInfo>
      <UserInfo>
        <DisplayName>Lamping, Katja</DisplayName>
        <AccountId>106</AccountId>
        <AccountType/>
      </UserInfo>
      <UserInfo>
        <DisplayName>Mullen, Sarah</DisplayName>
        <AccountId>464</AccountId>
        <AccountType/>
      </UserInfo>
      <UserInfo>
        <DisplayName>Rushworth, Fiona</DisplayName>
        <AccountId>465</AccountId>
        <AccountType/>
      </UserInfo>
      <UserInfo>
        <DisplayName>Azami, Lee-aye</DisplayName>
        <AccountId>100</AccountId>
        <AccountType/>
      </UserInfo>
      <UserInfo>
        <DisplayName>Brannan, Vicky</DisplayName>
        <AccountId>13</AccountId>
        <AccountType/>
      </UserInfo>
      <UserInfo>
        <DisplayName>Elaine Perks</DisplayName>
        <AccountId>472</AccountId>
        <AccountType/>
      </UserInfo>
    </SharedWithUsers>
    <TaxCatchAll xmlns="04c71da7-c3ab-4f91-8d8f-982f2058b26b" xsi:nil="true"/>
    <lcf76f155ced4ddcb4097134ff3c332f xmlns="dd120526-66f7-4923-abb7-13eb84d5b53e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5E176C8246E8E4A9B2C1F950DA6569A" ma:contentTypeVersion="18" ma:contentTypeDescription="Create a new document." ma:contentTypeScope="" ma:versionID="d7f9a4ab12517de9ed7df6bafa582ff5">
  <xsd:schema xmlns:xsd="http://www.w3.org/2001/XMLSchema" xmlns:xs="http://www.w3.org/2001/XMLSchema" xmlns:p="http://schemas.microsoft.com/office/2006/metadata/properties" xmlns:ns2="dd120526-66f7-4923-abb7-13eb84d5b53e" xmlns:ns3="04c71da7-c3ab-4f91-8d8f-982f2058b26b" targetNamespace="http://schemas.microsoft.com/office/2006/metadata/properties" ma:root="true" ma:fieldsID="abcb0ff99faf2e12037cda31af1a83d4" ns2:_="" ns3:_="">
    <xsd:import namespace="dd120526-66f7-4923-abb7-13eb84d5b53e"/>
    <xsd:import namespace="04c71da7-c3ab-4f91-8d8f-982f2058b26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LengthInSeconds" minOccurs="0"/>
                <xsd:element ref="ns2:MediaServiceSearchPropertie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120526-66f7-4923-abb7-13eb84d5b53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579a89b1-2c2c-4f7f-9bd7-7914fb13a02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5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c71da7-c3ab-4f91-8d8f-982f2058b26b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0e7e279a-9e58-4ae6-8dbc-59eb2ee4a2b1}" ma:internalName="TaxCatchAll" ma:showField="CatchAllData" ma:web="04c71da7-c3ab-4f91-8d8f-982f2058b26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A6A812B-A678-45E2-9A1E-6AC3DF13916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F012442-8805-4DD5-A5C3-AECEBABBE777}">
  <ds:schemaRefs>
    <ds:schemaRef ds:uri="04c71da7-c3ab-4f91-8d8f-982f2058b26b"/>
    <ds:schemaRef ds:uri="dd120526-66f7-4923-abb7-13eb84d5b53e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CD48F295-730C-4C4B-A258-4DDB4F5E0F6D}">
  <ds:schemaRefs>
    <ds:schemaRef ds:uri="04c71da7-c3ab-4f91-8d8f-982f2058b26b"/>
    <ds:schemaRef ds:uri="dd120526-66f7-4923-abb7-13eb84d5b53e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Metadata/LabelInfo.xml><?xml version="1.0" encoding="utf-8"?>
<clbl:labelList xmlns:clbl="http://schemas.microsoft.com/office/2020/mipLabelMetadata">
  <clbl:label id="{1faf88fe-a998-4c5b-93c9-210a11d9a5c2}" enabled="0" method="" siteId="{1faf88fe-a998-4c5b-93c9-210a11d9a5c2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60742</TotalTime>
  <Words>955</Words>
  <Application>Microsoft Office PowerPoint</Application>
  <PresentationFormat>Widescreen</PresentationFormat>
  <Paragraphs>102</Paragraphs>
  <Slides>11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Aptos</vt:lpstr>
      <vt:lpstr>Arial</vt:lpstr>
      <vt:lpstr>Calibri</vt:lpstr>
      <vt:lpstr>Helvetica Neue</vt:lpstr>
      <vt:lpstr>Wingdings</vt:lpstr>
      <vt:lpstr>UCL</vt:lpstr>
      <vt:lpstr>The root and branch role of knowledge brokers in supporting research impact</vt:lpstr>
      <vt:lpstr>What is cross-disciplinarity and why do it ?</vt:lpstr>
      <vt:lpstr>Who does this need?</vt:lpstr>
      <vt:lpstr>PowerPoint Presentation</vt:lpstr>
      <vt:lpstr>PowerPoint Presentation</vt:lpstr>
      <vt:lpstr>PowerPoint Presentation</vt:lpstr>
      <vt:lpstr>PowerPoint Presentation</vt:lpstr>
      <vt:lpstr>Knowledge Brokers in practice: Institutional engagement </vt:lpstr>
      <vt:lpstr>Knowledge Brokers in practice: Impact projects</vt:lpstr>
      <vt:lpstr>Why do brokers matter?</vt:lpstr>
      <vt:lpstr>Where next?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Webb, Jo</dc:creator>
  <cp:keywords/>
  <dc:description/>
  <cp:lastModifiedBy>Ruth O'Kelly</cp:lastModifiedBy>
  <cp:revision>3</cp:revision>
  <dcterms:created xsi:type="dcterms:W3CDTF">2024-04-25T12:36:33Z</dcterms:created>
  <dcterms:modified xsi:type="dcterms:W3CDTF">2025-05-11T12:39:24Z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0x010100B5E176C8246E8E4A9B2C1F950DA6569A</vt:lpwstr>
  </property>
</Properties>
</file>